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1"/>
  </p:sldMasterIdLst>
  <p:notesMasterIdLst>
    <p:notesMasterId r:id="rId20"/>
  </p:notesMasterIdLst>
  <p:sldIdLst>
    <p:sldId id="1786" r:id="rId2"/>
    <p:sldId id="1795" r:id="rId3"/>
    <p:sldId id="1694" r:id="rId4"/>
    <p:sldId id="1739" r:id="rId5"/>
    <p:sldId id="1761" r:id="rId6"/>
    <p:sldId id="1651" r:id="rId7"/>
    <p:sldId id="1807" r:id="rId8"/>
    <p:sldId id="1820" r:id="rId9"/>
    <p:sldId id="1821" r:id="rId10"/>
    <p:sldId id="1811" r:id="rId11"/>
    <p:sldId id="1818" r:id="rId12"/>
    <p:sldId id="1819" r:id="rId13"/>
    <p:sldId id="1638" r:id="rId14"/>
    <p:sldId id="1547" r:id="rId15"/>
    <p:sldId id="1714" r:id="rId16"/>
    <p:sldId id="1697" r:id="rId17"/>
    <p:sldId id="1720" r:id="rId18"/>
    <p:sldId id="17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 Sanders" initials="ADS" lastIdx="2" clrIdx="0">
    <p:extLst>
      <p:ext uri="{19B8F6BF-5375-455C-9EA6-DF929625EA0E}">
        <p15:presenceInfo xmlns:p15="http://schemas.microsoft.com/office/powerpoint/2012/main" userId="April Sand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/>
    <p:restoredTop sz="58679" autoAdjust="0"/>
  </p:normalViewPr>
  <p:slideViewPr>
    <p:cSldViewPr snapToGrid="0" snapToObjects="1">
      <p:cViewPr varScale="1">
        <p:scale>
          <a:sx n="63" d="100"/>
          <a:sy n="63" d="100"/>
        </p:scale>
        <p:origin x="2360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51D32-40DC-FF40-A375-691A942A077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8E016FC-0C21-D54F-8AAC-A83BDCE05DF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People don’t see when they’ve done something well. </a:t>
          </a:r>
        </a:p>
      </dgm:t>
    </dgm:pt>
    <dgm:pt modelId="{BD24F38D-9C1D-7840-9F70-53A84165D988}" type="parTrans" cxnId="{23EBB59A-20EA-8D4F-862C-8940A7E40294}">
      <dgm:prSet/>
      <dgm:spPr/>
      <dgm:t>
        <a:bodyPr/>
        <a:lstStyle/>
        <a:p>
          <a:endParaRPr lang="en-US"/>
        </a:p>
      </dgm:t>
    </dgm:pt>
    <dgm:pt modelId="{07416FF0-4841-3A43-8025-22CFC84FB18E}" type="sibTrans" cxnId="{23EBB59A-20EA-8D4F-862C-8940A7E40294}">
      <dgm:prSet/>
      <dgm:spPr/>
      <dgm:t>
        <a:bodyPr/>
        <a:lstStyle/>
        <a:p>
          <a:endParaRPr lang="en-US"/>
        </a:p>
      </dgm:t>
    </dgm:pt>
    <dgm:pt modelId="{A4682C4F-CDC3-434D-B1BC-4411114E505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People get discouraged.</a:t>
          </a:r>
        </a:p>
      </dgm:t>
    </dgm:pt>
    <dgm:pt modelId="{B6B85ED6-75E4-184B-B530-D9EBF31B4EDD}" type="parTrans" cxnId="{72947793-A9CA-AC4B-A09A-F4BB83230BA1}">
      <dgm:prSet/>
      <dgm:spPr/>
      <dgm:t>
        <a:bodyPr/>
        <a:lstStyle/>
        <a:p>
          <a:endParaRPr lang="en-US"/>
        </a:p>
      </dgm:t>
    </dgm:pt>
    <dgm:pt modelId="{B32B2C0A-9F29-244C-897D-263F5CF6BD1B}" type="sibTrans" cxnId="{72947793-A9CA-AC4B-A09A-F4BB83230BA1}">
      <dgm:prSet/>
      <dgm:spPr/>
      <dgm:t>
        <a:bodyPr/>
        <a:lstStyle/>
        <a:p>
          <a:endParaRPr lang="en-US"/>
        </a:p>
      </dgm:t>
    </dgm:pt>
    <dgm:pt modelId="{9DC7955A-1439-6D4D-9CC4-BCC73F159FD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People do only the minimum.</a:t>
          </a:r>
        </a:p>
      </dgm:t>
    </dgm:pt>
    <dgm:pt modelId="{40FAF715-DBC0-4C41-9645-E9DE16E620A0}" type="parTrans" cxnId="{E06DDD99-EF85-D44A-86A9-A8B747C5A54B}">
      <dgm:prSet/>
      <dgm:spPr/>
      <dgm:t>
        <a:bodyPr/>
        <a:lstStyle/>
        <a:p>
          <a:endParaRPr lang="en-US"/>
        </a:p>
      </dgm:t>
    </dgm:pt>
    <dgm:pt modelId="{19511601-CF76-4346-BEC7-5B8541210354}" type="sibTrans" cxnId="{E06DDD99-EF85-D44A-86A9-A8B747C5A54B}">
      <dgm:prSet/>
      <dgm:spPr/>
      <dgm:t>
        <a:bodyPr/>
        <a:lstStyle/>
        <a:p>
          <a:endParaRPr lang="en-US"/>
        </a:p>
      </dgm:t>
    </dgm:pt>
    <dgm:pt modelId="{05EBDCF1-D91A-41BE-8252-BD042073187B}" type="pres">
      <dgm:prSet presAssocID="{92151D32-40DC-FF40-A375-691A942A0775}" presName="root" presStyleCnt="0">
        <dgm:presLayoutVars>
          <dgm:dir/>
          <dgm:resizeHandles val="exact"/>
        </dgm:presLayoutVars>
      </dgm:prSet>
      <dgm:spPr/>
    </dgm:pt>
    <dgm:pt modelId="{EABB3FF0-FD93-4171-BF9F-B66C22800B93}" type="pres">
      <dgm:prSet presAssocID="{58E016FC-0C21-D54F-8AAC-A83BDCE05DF4}" presName="compNode" presStyleCnt="0"/>
      <dgm:spPr/>
    </dgm:pt>
    <dgm:pt modelId="{A4F9A99F-9B22-4364-AE41-FF90C6706C04}" type="pres">
      <dgm:prSet presAssocID="{58E016FC-0C21-D54F-8AAC-A83BDCE05DF4}" presName="iconBgRect" presStyleLbl="bgShp" presStyleIdx="0" presStyleCnt="3"/>
      <dgm:spPr/>
    </dgm:pt>
    <dgm:pt modelId="{18596525-6587-4EF9-9554-5C13183BEA3C}" type="pres">
      <dgm:prSet presAssocID="{58E016FC-0C21-D54F-8AAC-A83BDCE05D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D8452914-1FC9-4FFD-86BB-F9E9D147C601}" type="pres">
      <dgm:prSet presAssocID="{58E016FC-0C21-D54F-8AAC-A83BDCE05DF4}" presName="spaceRect" presStyleCnt="0"/>
      <dgm:spPr/>
    </dgm:pt>
    <dgm:pt modelId="{0D176869-4C3D-4306-A442-BFC2DB879268}" type="pres">
      <dgm:prSet presAssocID="{58E016FC-0C21-D54F-8AAC-A83BDCE05DF4}" presName="textRect" presStyleLbl="revTx" presStyleIdx="0" presStyleCnt="3">
        <dgm:presLayoutVars>
          <dgm:chMax val="1"/>
          <dgm:chPref val="1"/>
        </dgm:presLayoutVars>
      </dgm:prSet>
      <dgm:spPr/>
    </dgm:pt>
    <dgm:pt modelId="{F006A199-544D-4A2E-B609-DA6C3BEE32D6}" type="pres">
      <dgm:prSet presAssocID="{07416FF0-4841-3A43-8025-22CFC84FB18E}" presName="sibTrans" presStyleCnt="0"/>
      <dgm:spPr/>
    </dgm:pt>
    <dgm:pt modelId="{44E6F893-4956-4493-894E-ED1FE09AA0A4}" type="pres">
      <dgm:prSet presAssocID="{A4682C4F-CDC3-434D-B1BC-4411114E5054}" presName="compNode" presStyleCnt="0"/>
      <dgm:spPr/>
    </dgm:pt>
    <dgm:pt modelId="{5F866A94-3C67-4AE4-8FEE-B128BE610CA9}" type="pres">
      <dgm:prSet presAssocID="{A4682C4F-CDC3-434D-B1BC-4411114E5054}" presName="iconBgRect" presStyleLbl="bgShp" presStyleIdx="1" presStyleCnt="3"/>
      <dgm:spPr/>
    </dgm:pt>
    <dgm:pt modelId="{D652E89C-09DA-40FB-876A-2C97204006D3}" type="pres">
      <dgm:prSet presAssocID="{A4682C4F-CDC3-434D-B1BC-4411114E50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F7D00DAF-EEF1-4C39-BAD4-BA1DDF78D64D}" type="pres">
      <dgm:prSet presAssocID="{A4682C4F-CDC3-434D-B1BC-4411114E5054}" presName="spaceRect" presStyleCnt="0"/>
      <dgm:spPr/>
    </dgm:pt>
    <dgm:pt modelId="{B61CA1E4-E182-4261-A7E5-FCA6D1A35ED7}" type="pres">
      <dgm:prSet presAssocID="{A4682C4F-CDC3-434D-B1BC-4411114E5054}" presName="textRect" presStyleLbl="revTx" presStyleIdx="1" presStyleCnt="3">
        <dgm:presLayoutVars>
          <dgm:chMax val="1"/>
          <dgm:chPref val="1"/>
        </dgm:presLayoutVars>
      </dgm:prSet>
      <dgm:spPr/>
    </dgm:pt>
    <dgm:pt modelId="{AC69BC0D-8C1D-4E54-963F-9488BD82ED46}" type="pres">
      <dgm:prSet presAssocID="{B32B2C0A-9F29-244C-897D-263F5CF6BD1B}" presName="sibTrans" presStyleCnt="0"/>
      <dgm:spPr/>
    </dgm:pt>
    <dgm:pt modelId="{85F4AD2D-D075-4388-B17E-A5C7AA5838E6}" type="pres">
      <dgm:prSet presAssocID="{9DC7955A-1439-6D4D-9CC4-BCC73F159FD0}" presName="compNode" presStyleCnt="0"/>
      <dgm:spPr/>
    </dgm:pt>
    <dgm:pt modelId="{1C5B92C9-A694-4B36-AF1E-70C1C375DCF5}" type="pres">
      <dgm:prSet presAssocID="{9DC7955A-1439-6D4D-9CC4-BCC73F159FD0}" presName="iconBgRect" presStyleLbl="bgShp" presStyleIdx="2" presStyleCnt="3"/>
      <dgm:spPr/>
    </dgm:pt>
    <dgm:pt modelId="{95F8B562-609D-438E-AAF0-28160DC1DE59}" type="pres">
      <dgm:prSet presAssocID="{9DC7955A-1439-6D4D-9CC4-BCC73F159F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0D8EC47D-AE5E-40BA-B49F-176314781D22}" type="pres">
      <dgm:prSet presAssocID="{9DC7955A-1439-6D4D-9CC4-BCC73F159FD0}" presName="spaceRect" presStyleCnt="0"/>
      <dgm:spPr/>
    </dgm:pt>
    <dgm:pt modelId="{B0B18605-4680-4568-B087-35BA5485F30A}" type="pres">
      <dgm:prSet presAssocID="{9DC7955A-1439-6D4D-9CC4-BCC73F159FD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789F142-0B78-ED44-B534-0DDBF393F719}" type="presOf" srcId="{92151D32-40DC-FF40-A375-691A942A0775}" destId="{05EBDCF1-D91A-41BE-8252-BD042073187B}" srcOrd="0" destOrd="0" presId="urn:microsoft.com/office/officeart/2018/5/layout/IconCircleLabelList"/>
    <dgm:cxn modelId="{75820268-5F4A-4D40-9A39-A9AA16A7AFA7}" type="presOf" srcId="{A4682C4F-CDC3-434D-B1BC-4411114E5054}" destId="{B61CA1E4-E182-4261-A7E5-FCA6D1A35ED7}" srcOrd="0" destOrd="0" presId="urn:microsoft.com/office/officeart/2018/5/layout/IconCircleLabelList"/>
    <dgm:cxn modelId="{9461447C-7EC4-294D-BE72-5164E8D60D56}" type="presOf" srcId="{9DC7955A-1439-6D4D-9CC4-BCC73F159FD0}" destId="{B0B18605-4680-4568-B087-35BA5485F30A}" srcOrd="0" destOrd="0" presId="urn:microsoft.com/office/officeart/2018/5/layout/IconCircleLabelList"/>
    <dgm:cxn modelId="{72947793-A9CA-AC4B-A09A-F4BB83230BA1}" srcId="{92151D32-40DC-FF40-A375-691A942A0775}" destId="{A4682C4F-CDC3-434D-B1BC-4411114E5054}" srcOrd="1" destOrd="0" parTransId="{B6B85ED6-75E4-184B-B530-D9EBF31B4EDD}" sibTransId="{B32B2C0A-9F29-244C-897D-263F5CF6BD1B}"/>
    <dgm:cxn modelId="{E06DDD99-EF85-D44A-86A9-A8B747C5A54B}" srcId="{92151D32-40DC-FF40-A375-691A942A0775}" destId="{9DC7955A-1439-6D4D-9CC4-BCC73F159FD0}" srcOrd="2" destOrd="0" parTransId="{40FAF715-DBC0-4C41-9645-E9DE16E620A0}" sibTransId="{19511601-CF76-4346-BEC7-5B8541210354}"/>
    <dgm:cxn modelId="{23EBB59A-20EA-8D4F-862C-8940A7E40294}" srcId="{92151D32-40DC-FF40-A375-691A942A0775}" destId="{58E016FC-0C21-D54F-8AAC-A83BDCE05DF4}" srcOrd="0" destOrd="0" parTransId="{BD24F38D-9C1D-7840-9F70-53A84165D988}" sibTransId="{07416FF0-4841-3A43-8025-22CFC84FB18E}"/>
    <dgm:cxn modelId="{C37F99CF-EBFC-3B49-AA7F-230CC3CA189F}" type="presOf" srcId="{58E016FC-0C21-D54F-8AAC-A83BDCE05DF4}" destId="{0D176869-4C3D-4306-A442-BFC2DB879268}" srcOrd="0" destOrd="0" presId="urn:microsoft.com/office/officeart/2018/5/layout/IconCircleLabelList"/>
    <dgm:cxn modelId="{05EE04B2-CE6C-E641-A983-39779A3C7EF4}" type="presParOf" srcId="{05EBDCF1-D91A-41BE-8252-BD042073187B}" destId="{EABB3FF0-FD93-4171-BF9F-B66C22800B93}" srcOrd="0" destOrd="0" presId="urn:microsoft.com/office/officeart/2018/5/layout/IconCircleLabelList"/>
    <dgm:cxn modelId="{2767A098-C31E-0A41-B39A-18A118940CC5}" type="presParOf" srcId="{EABB3FF0-FD93-4171-BF9F-B66C22800B93}" destId="{A4F9A99F-9B22-4364-AE41-FF90C6706C04}" srcOrd="0" destOrd="0" presId="urn:microsoft.com/office/officeart/2018/5/layout/IconCircleLabelList"/>
    <dgm:cxn modelId="{3D0461ED-DDB5-4943-B24F-D9FE321976D6}" type="presParOf" srcId="{EABB3FF0-FD93-4171-BF9F-B66C22800B93}" destId="{18596525-6587-4EF9-9554-5C13183BEA3C}" srcOrd="1" destOrd="0" presId="urn:microsoft.com/office/officeart/2018/5/layout/IconCircleLabelList"/>
    <dgm:cxn modelId="{6C700D3C-367E-0841-B26E-6B2EB39DE342}" type="presParOf" srcId="{EABB3FF0-FD93-4171-BF9F-B66C22800B93}" destId="{D8452914-1FC9-4FFD-86BB-F9E9D147C601}" srcOrd="2" destOrd="0" presId="urn:microsoft.com/office/officeart/2018/5/layout/IconCircleLabelList"/>
    <dgm:cxn modelId="{97E73CF3-7EDF-4B49-A8A4-F5269942F8C0}" type="presParOf" srcId="{EABB3FF0-FD93-4171-BF9F-B66C22800B93}" destId="{0D176869-4C3D-4306-A442-BFC2DB879268}" srcOrd="3" destOrd="0" presId="urn:microsoft.com/office/officeart/2018/5/layout/IconCircleLabelList"/>
    <dgm:cxn modelId="{A662E661-C604-9C43-89CA-4020AE43412C}" type="presParOf" srcId="{05EBDCF1-D91A-41BE-8252-BD042073187B}" destId="{F006A199-544D-4A2E-B609-DA6C3BEE32D6}" srcOrd="1" destOrd="0" presId="urn:microsoft.com/office/officeart/2018/5/layout/IconCircleLabelList"/>
    <dgm:cxn modelId="{27D83C37-61E4-F34F-B885-B7B485B71EED}" type="presParOf" srcId="{05EBDCF1-D91A-41BE-8252-BD042073187B}" destId="{44E6F893-4956-4493-894E-ED1FE09AA0A4}" srcOrd="2" destOrd="0" presId="urn:microsoft.com/office/officeart/2018/5/layout/IconCircleLabelList"/>
    <dgm:cxn modelId="{A2CF1F94-114F-9641-847D-246CAB8647A8}" type="presParOf" srcId="{44E6F893-4956-4493-894E-ED1FE09AA0A4}" destId="{5F866A94-3C67-4AE4-8FEE-B128BE610CA9}" srcOrd="0" destOrd="0" presId="urn:microsoft.com/office/officeart/2018/5/layout/IconCircleLabelList"/>
    <dgm:cxn modelId="{8AC623BF-E167-4C4B-A4EC-4174CA9B2A1C}" type="presParOf" srcId="{44E6F893-4956-4493-894E-ED1FE09AA0A4}" destId="{D652E89C-09DA-40FB-876A-2C97204006D3}" srcOrd="1" destOrd="0" presId="urn:microsoft.com/office/officeart/2018/5/layout/IconCircleLabelList"/>
    <dgm:cxn modelId="{5F263D37-A1AC-5C46-AB76-7CE0A83B8893}" type="presParOf" srcId="{44E6F893-4956-4493-894E-ED1FE09AA0A4}" destId="{F7D00DAF-EEF1-4C39-BAD4-BA1DDF78D64D}" srcOrd="2" destOrd="0" presId="urn:microsoft.com/office/officeart/2018/5/layout/IconCircleLabelList"/>
    <dgm:cxn modelId="{8624048F-E0D1-1C4D-8177-9AF151361602}" type="presParOf" srcId="{44E6F893-4956-4493-894E-ED1FE09AA0A4}" destId="{B61CA1E4-E182-4261-A7E5-FCA6D1A35ED7}" srcOrd="3" destOrd="0" presId="urn:microsoft.com/office/officeart/2018/5/layout/IconCircleLabelList"/>
    <dgm:cxn modelId="{C6231C6F-044C-F244-ADC3-82E508B9130A}" type="presParOf" srcId="{05EBDCF1-D91A-41BE-8252-BD042073187B}" destId="{AC69BC0D-8C1D-4E54-963F-9488BD82ED46}" srcOrd="3" destOrd="0" presId="urn:microsoft.com/office/officeart/2018/5/layout/IconCircleLabelList"/>
    <dgm:cxn modelId="{9542CEF2-503B-B24C-B713-295AFD527C79}" type="presParOf" srcId="{05EBDCF1-D91A-41BE-8252-BD042073187B}" destId="{85F4AD2D-D075-4388-B17E-A5C7AA5838E6}" srcOrd="4" destOrd="0" presId="urn:microsoft.com/office/officeart/2018/5/layout/IconCircleLabelList"/>
    <dgm:cxn modelId="{55E5EDCA-E525-7440-974C-DD3F8D6D13C7}" type="presParOf" srcId="{85F4AD2D-D075-4388-B17E-A5C7AA5838E6}" destId="{1C5B92C9-A694-4B36-AF1E-70C1C375DCF5}" srcOrd="0" destOrd="0" presId="urn:microsoft.com/office/officeart/2018/5/layout/IconCircleLabelList"/>
    <dgm:cxn modelId="{C4F1B3B4-825C-AE4C-AB28-66E433F2E03A}" type="presParOf" srcId="{85F4AD2D-D075-4388-B17E-A5C7AA5838E6}" destId="{95F8B562-609D-438E-AAF0-28160DC1DE59}" srcOrd="1" destOrd="0" presId="urn:microsoft.com/office/officeart/2018/5/layout/IconCircleLabelList"/>
    <dgm:cxn modelId="{D233073E-0A27-C340-B383-312020631833}" type="presParOf" srcId="{85F4AD2D-D075-4388-B17E-A5C7AA5838E6}" destId="{0D8EC47D-AE5E-40BA-B49F-176314781D22}" srcOrd="2" destOrd="0" presId="urn:microsoft.com/office/officeart/2018/5/layout/IconCircleLabelList"/>
    <dgm:cxn modelId="{37BB3D6C-5C5C-A44C-A283-72A858D250F5}" type="presParOf" srcId="{85F4AD2D-D075-4388-B17E-A5C7AA5838E6}" destId="{B0B18605-4680-4568-B087-35BA5485F30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9E08D-D710-D443-AD57-226D8F90F3FE}" type="doc">
      <dgm:prSet loTypeId="urn:microsoft.com/office/officeart/2005/8/layout/radial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704E94-2622-CB4C-AFCC-23E9B9B421C1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US" sz="24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Positive character traits</a:t>
          </a:r>
        </a:p>
      </dgm:t>
    </dgm:pt>
    <dgm:pt modelId="{1DFCC13F-7F7C-364D-A346-5E38FC44E26A}" type="parTrans" cxnId="{902D4998-93C5-9A4B-8953-2D2F6602F6AF}">
      <dgm:prSet/>
      <dgm:spPr/>
      <dgm:t>
        <a:bodyPr/>
        <a:lstStyle/>
        <a:p>
          <a:endParaRPr lang="en-US"/>
        </a:p>
      </dgm:t>
    </dgm:pt>
    <dgm:pt modelId="{17F3DF7F-7A64-B743-AFB7-5B1E95B149E6}" type="sibTrans" cxnId="{902D4998-93C5-9A4B-8953-2D2F6602F6AF}">
      <dgm:prSet/>
      <dgm:spPr/>
      <dgm:t>
        <a:bodyPr/>
        <a:lstStyle/>
        <a:p>
          <a:endParaRPr lang="en-US"/>
        </a:p>
      </dgm:t>
    </dgm:pt>
    <dgm:pt modelId="{A4D1B949-8FC2-E04C-86BF-D4D22DCF1232}">
      <dgm:prSet phldrT="[Text]"/>
      <dgm:spPr/>
      <dgm:t>
        <a:bodyPr/>
        <a:lstStyle/>
        <a:p>
          <a:r>
            <a:rPr lang="en-US" dirty="0"/>
            <a:t>Motivated</a:t>
          </a:r>
        </a:p>
      </dgm:t>
    </dgm:pt>
    <dgm:pt modelId="{85621586-F287-DC4C-BA7B-B8BEA0FDAD85}" type="parTrans" cxnId="{D1C4F6B7-5CAC-614A-8DEA-BA0BA9150ECA}">
      <dgm:prSet/>
      <dgm:spPr/>
      <dgm:t>
        <a:bodyPr/>
        <a:lstStyle/>
        <a:p>
          <a:endParaRPr lang="en-US"/>
        </a:p>
      </dgm:t>
    </dgm:pt>
    <dgm:pt modelId="{21DAA1A7-20C0-3642-A217-2E745961075D}" type="sibTrans" cxnId="{D1C4F6B7-5CAC-614A-8DEA-BA0BA9150ECA}">
      <dgm:prSet/>
      <dgm:spPr/>
      <dgm:t>
        <a:bodyPr/>
        <a:lstStyle/>
        <a:p>
          <a:endParaRPr lang="en-US"/>
        </a:p>
      </dgm:t>
    </dgm:pt>
    <dgm:pt modelId="{6F6FCDAB-5E4F-F543-B276-36DBF7A3EC21}">
      <dgm:prSet phldrT="[Text]"/>
      <dgm:spPr/>
      <dgm:t>
        <a:bodyPr/>
        <a:lstStyle/>
        <a:p>
          <a:r>
            <a:rPr lang="en-US" dirty="0"/>
            <a:t>Takes initiative</a:t>
          </a:r>
        </a:p>
      </dgm:t>
    </dgm:pt>
    <dgm:pt modelId="{A2427457-69B7-D24F-93DF-6CF943FB63F6}" type="parTrans" cxnId="{06C3A09A-AEE6-2A48-9DAF-196D92998E9E}">
      <dgm:prSet/>
      <dgm:spPr/>
      <dgm:t>
        <a:bodyPr/>
        <a:lstStyle/>
        <a:p>
          <a:endParaRPr lang="en-US"/>
        </a:p>
      </dgm:t>
    </dgm:pt>
    <dgm:pt modelId="{C85B4CB1-52A7-FD43-A600-AD752F3DFA73}" type="sibTrans" cxnId="{06C3A09A-AEE6-2A48-9DAF-196D92998E9E}">
      <dgm:prSet/>
      <dgm:spPr/>
      <dgm:t>
        <a:bodyPr/>
        <a:lstStyle/>
        <a:p>
          <a:endParaRPr lang="en-US"/>
        </a:p>
      </dgm:t>
    </dgm:pt>
    <dgm:pt modelId="{A3571B8B-949B-6849-9252-3460B0DF6178}">
      <dgm:prSet phldrT="[Text]"/>
      <dgm:spPr/>
      <dgm:t>
        <a:bodyPr/>
        <a:lstStyle/>
        <a:p>
          <a:r>
            <a:rPr lang="en-US" dirty="0"/>
            <a:t>Detail oriented</a:t>
          </a:r>
        </a:p>
      </dgm:t>
    </dgm:pt>
    <dgm:pt modelId="{11563106-837E-C14C-970F-5911ADDD2705}" type="parTrans" cxnId="{18111D4B-B90A-0B4E-AA49-B67657F335E9}">
      <dgm:prSet/>
      <dgm:spPr/>
      <dgm:t>
        <a:bodyPr/>
        <a:lstStyle/>
        <a:p>
          <a:endParaRPr lang="en-US"/>
        </a:p>
      </dgm:t>
    </dgm:pt>
    <dgm:pt modelId="{B83346D5-1EEC-7044-94DE-6AD2F2BF390E}" type="sibTrans" cxnId="{18111D4B-B90A-0B4E-AA49-B67657F335E9}">
      <dgm:prSet/>
      <dgm:spPr/>
      <dgm:t>
        <a:bodyPr/>
        <a:lstStyle/>
        <a:p>
          <a:endParaRPr lang="en-US"/>
        </a:p>
      </dgm:t>
    </dgm:pt>
    <dgm:pt modelId="{B0AF2D3C-8E8E-2545-BEC2-F63014F0241C}">
      <dgm:prSet phldrT="[Text]"/>
      <dgm:spPr/>
      <dgm:t>
        <a:bodyPr/>
        <a:lstStyle/>
        <a:p>
          <a:r>
            <a:rPr lang="en-US" dirty="0"/>
            <a:t>Shows courage</a:t>
          </a:r>
        </a:p>
      </dgm:t>
    </dgm:pt>
    <dgm:pt modelId="{35A0747A-9904-0748-BC3D-7AAA174B5CE9}" type="parTrans" cxnId="{DC1224ED-E6ED-404A-AC5D-3F6A1CB14C65}">
      <dgm:prSet/>
      <dgm:spPr/>
      <dgm:t>
        <a:bodyPr/>
        <a:lstStyle/>
        <a:p>
          <a:endParaRPr lang="en-US"/>
        </a:p>
      </dgm:t>
    </dgm:pt>
    <dgm:pt modelId="{9703DD32-9E05-BF43-A189-5C00AAC17481}" type="sibTrans" cxnId="{DC1224ED-E6ED-404A-AC5D-3F6A1CB14C65}">
      <dgm:prSet/>
      <dgm:spPr/>
      <dgm:t>
        <a:bodyPr/>
        <a:lstStyle/>
        <a:p>
          <a:endParaRPr lang="en-US"/>
        </a:p>
      </dgm:t>
    </dgm:pt>
    <dgm:pt modelId="{CEC876BD-4D41-CF49-A29D-428B33203EDD}">
      <dgm:prSet phldrT="[Text]"/>
      <dgm:spPr/>
      <dgm:t>
        <a:bodyPr/>
        <a:lstStyle/>
        <a:p>
          <a:r>
            <a:rPr lang="en-US" dirty="0"/>
            <a:t>Open to feedback</a:t>
          </a:r>
        </a:p>
      </dgm:t>
    </dgm:pt>
    <dgm:pt modelId="{7B2A0847-0008-8B46-9B44-B2BDD27CFE9A}" type="parTrans" cxnId="{2861D185-A0E2-CD45-A611-8216D9A83784}">
      <dgm:prSet/>
      <dgm:spPr/>
      <dgm:t>
        <a:bodyPr/>
        <a:lstStyle/>
        <a:p>
          <a:endParaRPr lang="en-US"/>
        </a:p>
      </dgm:t>
    </dgm:pt>
    <dgm:pt modelId="{9911F568-A4B2-7047-8312-E7AEFC760687}" type="sibTrans" cxnId="{2861D185-A0E2-CD45-A611-8216D9A83784}">
      <dgm:prSet/>
      <dgm:spPr/>
      <dgm:t>
        <a:bodyPr/>
        <a:lstStyle/>
        <a:p>
          <a:endParaRPr lang="en-US"/>
        </a:p>
      </dgm:t>
    </dgm:pt>
    <dgm:pt modelId="{7FB71FAC-1E12-E643-A7AB-00CFC99F82B2}">
      <dgm:prSet phldrT="[Text]"/>
      <dgm:spPr/>
      <dgm:t>
        <a:bodyPr/>
        <a:lstStyle/>
        <a:p>
          <a:r>
            <a:rPr lang="en-US" dirty="0"/>
            <a:t>Sets a good example</a:t>
          </a:r>
        </a:p>
      </dgm:t>
    </dgm:pt>
    <dgm:pt modelId="{2E6B660F-D308-0647-82AC-EB5B59FBBA97}" type="parTrans" cxnId="{1EF38FDB-F547-1643-A714-062EB957C6F9}">
      <dgm:prSet/>
      <dgm:spPr/>
      <dgm:t>
        <a:bodyPr/>
        <a:lstStyle/>
        <a:p>
          <a:endParaRPr lang="en-US"/>
        </a:p>
      </dgm:t>
    </dgm:pt>
    <dgm:pt modelId="{E3FCF3DC-A46E-9E43-87E7-4CA920B2EBC9}" type="sibTrans" cxnId="{1EF38FDB-F547-1643-A714-062EB957C6F9}">
      <dgm:prSet/>
      <dgm:spPr/>
      <dgm:t>
        <a:bodyPr/>
        <a:lstStyle/>
        <a:p>
          <a:endParaRPr lang="en-US"/>
        </a:p>
      </dgm:t>
    </dgm:pt>
    <dgm:pt modelId="{539D066E-3532-984D-A989-C70C1367896B}" type="pres">
      <dgm:prSet presAssocID="{27F9E08D-D710-D443-AD57-226D8F90F3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7EC53D-9E2D-4642-85ED-30F685321254}" type="pres">
      <dgm:prSet presAssocID="{7B704E94-2622-CB4C-AFCC-23E9B9B421C1}" presName="centerShape" presStyleLbl="node0" presStyleIdx="0" presStyleCnt="1" custScaleX="138204" custScaleY="83350"/>
      <dgm:spPr>
        <a:prstGeom prst="ellipse">
          <a:avLst/>
        </a:prstGeom>
      </dgm:spPr>
    </dgm:pt>
    <dgm:pt modelId="{BBE5A947-643E-6640-B6C0-2A71583E5354}" type="pres">
      <dgm:prSet presAssocID="{85621586-F287-DC4C-BA7B-B8BEA0FDAD85}" presName="parTrans" presStyleLbl="sibTrans2D1" presStyleIdx="0" presStyleCnt="6"/>
      <dgm:spPr/>
    </dgm:pt>
    <dgm:pt modelId="{4A3F1E4D-E7B6-2744-8A2C-B0D6B771A83E}" type="pres">
      <dgm:prSet presAssocID="{85621586-F287-DC4C-BA7B-B8BEA0FDAD85}" presName="connectorText" presStyleLbl="sibTrans2D1" presStyleIdx="0" presStyleCnt="6"/>
      <dgm:spPr/>
    </dgm:pt>
    <dgm:pt modelId="{819C50BE-7D50-9A49-BE6D-08334C906ADB}" type="pres">
      <dgm:prSet presAssocID="{A4D1B949-8FC2-E04C-86BF-D4D22DCF1232}" presName="node" presStyleLbl="node1" presStyleIdx="0" presStyleCnt="6">
        <dgm:presLayoutVars>
          <dgm:bulletEnabled val="1"/>
        </dgm:presLayoutVars>
      </dgm:prSet>
      <dgm:spPr/>
    </dgm:pt>
    <dgm:pt modelId="{D11A73BD-4EDF-524E-9B78-A523639429F5}" type="pres">
      <dgm:prSet presAssocID="{A2427457-69B7-D24F-93DF-6CF943FB63F6}" presName="parTrans" presStyleLbl="sibTrans2D1" presStyleIdx="1" presStyleCnt="6"/>
      <dgm:spPr/>
    </dgm:pt>
    <dgm:pt modelId="{A0AD6E5E-1CD4-A343-AB90-6FE4C32C151F}" type="pres">
      <dgm:prSet presAssocID="{A2427457-69B7-D24F-93DF-6CF943FB63F6}" presName="connectorText" presStyleLbl="sibTrans2D1" presStyleIdx="1" presStyleCnt="6"/>
      <dgm:spPr/>
    </dgm:pt>
    <dgm:pt modelId="{E9CF4EBA-79A6-5D40-A71D-E1929E28687B}" type="pres">
      <dgm:prSet presAssocID="{6F6FCDAB-5E4F-F543-B276-36DBF7A3EC21}" presName="node" presStyleLbl="node1" presStyleIdx="1" presStyleCnt="6">
        <dgm:presLayoutVars>
          <dgm:bulletEnabled val="1"/>
        </dgm:presLayoutVars>
      </dgm:prSet>
      <dgm:spPr/>
    </dgm:pt>
    <dgm:pt modelId="{7649BF13-6A9A-854D-8695-77032EE501AF}" type="pres">
      <dgm:prSet presAssocID="{11563106-837E-C14C-970F-5911ADDD2705}" presName="parTrans" presStyleLbl="sibTrans2D1" presStyleIdx="2" presStyleCnt="6"/>
      <dgm:spPr/>
    </dgm:pt>
    <dgm:pt modelId="{713D1217-470F-CB4D-9380-B7F9981F3C73}" type="pres">
      <dgm:prSet presAssocID="{11563106-837E-C14C-970F-5911ADDD2705}" presName="connectorText" presStyleLbl="sibTrans2D1" presStyleIdx="2" presStyleCnt="6"/>
      <dgm:spPr/>
    </dgm:pt>
    <dgm:pt modelId="{C4C7F531-5E3C-3742-A8D3-165E87D33152}" type="pres">
      <dgm:prSet presAssocID="{A3571B8B-949B-6849-9252-3460B0DF6178}" presName="node" presStyleLbl="node1" presStyleIdx="2" presStyleCnt="6">
        <dgm:presLayoutVars>
          <dgm:bulletEnabled val="1"/>
        </dgm:presLayoutVars>
      </dgm:prSet>
      <dgm:spPr/>
    </dgm:pt>
    <dgm:pt modelId="{D92100BB-27D2-734F-8ADC-968D29255DFC}" type="pres">
      <dgm:prSet presAssocID="{35A0747A-9904-0748-BC3D-7AAA174B5CE9}" presName="parTrans" presStyleLbl="sibTrans2D1" presStyleIdx="3" presStyleCnt="6"/>
      <dgm:spPr/>
    </dgm:pt>
    <dgm:pt modelId="{5A46A5B3-2076-2040-B823-921B06F414C2}" type="pres">
      <dgm:prSet presAssocID="{35A0747A-9904-0748-BC3D-7AAA174B5CE9}" presName="connectorText" presStyleLbl="sibTrans2D1" presStyleIdx="3" presStyleCnt="6"/>
      <dgm:spPr/>
    </dgm:pt>
    <dgm:pt modelId="{1F732739-3F08-8B47-B2CE-0D0DA201981C}" type="pres">
      <dgm:prSet presAssocID="{B0AF2D3C-8E8E-2545-BEC2-F63014F0241C}" presName="node" presStyleLbl="node1" presStyleIdx="3" presStyleCnt="6">
        <dgm:presLayoutVars>
          <dgm:bulletEnabled val="1"/>
        </dgm:presLayoutVars>
      </dgm:prSet>
      <dgm:spPr/>
    </dgm:pt>
    <dgm:pt modelId="{709C0B55-7C6F-0E45-B2DF-5AC0C84E2568}" type="pres">
      <dgm:prSet presAssocID="{7B2A0847-0008-8B46-9B44-B2BDD27CFE9A}" presName="parTrans" presStyleLbl="sibTrans2D1" presStyleIdx="4" presStyleCnt="6"/>
      <dgm:spPr/>
    </dgm:pt>
    <dgm:pt modelId="{BB4D20EB-0913-5741-B0FA-79B4658AAC5A}" type="pres">
      <dgm:prSet presAssocID="{7B2A0847-0008-8B46-9B44-B2BDD27CFE9A}" presName="connectorText" presStyleLbl="sibTrans2D1" presStyleIdx="4" presStyleCnt="6"/>
      <dgm:spPr/>
    </dgm:pt>
    <dgm:pt modelId="{EAAF49E9-4EDC-864E-B386-1B1102B1FA87}" type="pres">
      <dgm:prSet presAssocID="{CEC876BD-4D41-CF49-A29D-428B33203EDD}" presName="node" presStyleLbl="node1" presStyleIdx="4" presStyleCnt="6">
        <dgm:presLayoutVars>
          <dgm:bulletEnabled val="1"/>
        </dgm:presLayoutVars>
      </dgm:prSet>
      <dgm:spPr/>
    </dgm:pt>
    <dgm:pt modelId="{1036C6AC-63AC-E644-A21A-F8FA427FAA9A}" type="pres">
      <dgm:prSet presAssocID="{2E6B660F-D308-0647-82AC-EB5B59FBBA97}" presName="parTrans" presStyleLbl="sibTrans2D1" presStyleIdx="5" presStyleCnt="6"/>
      <dgm:spPr/>
    </dgm:pt>
    <dgm:pt modelId="{C2FCA506-5BB0-F24F-869B-95ED15C1CD8B}" type="pres">
      <dgm:prSet presAssocID="{2E6B660F-D308-0647-82AC-EB5B59FBBA97}" presName="connectorText" presStyleLbl="sibTrans2D1" presStyleIdx="5" presStyleCnt="6"/>
      <dgm:spPr/>
    </dgm:pt>
    <dgm:pt modelId="{2040A1AA-0AF6-BE45-B1F5-7C668CDA41CA}" type="pres">
      <dgm:prSet presAssocID="{7FB71FAC-1E12-E643-A7AB-00CFC99F82B2}" presName="node" presStyleLbl="node1" presStyleIdx="5" presStyleCnt="6">
        <dgm:presLayoutVars>
          <dgm:bulletEnabled val="1"/>
        </dgm:presLayoutVars>
      </dgm:prSet>
      <dgm:spPr/>
    </dgm:pt>
  </dgm:ptLst>
  <dgm:cxnLst>
    <dgm:cxn modelId="{45929E15-55C2-8C43-BBE1-2E4C6E4CC107}" type="presOf" srcId="{6F6FCDAB-5E4F-F543-B276-36DBF7A3EC21}" destId="{E9CF4EBA-79A6-5D40-A71D-E1929E28687B}" srcOrd="0" destOrd="0" presId="urn:microsoft.com/office/officeart/2005/8/layout/radial5"/>
    <dgm:cxn modelId="{832CC327-4E80-DC45-BBB3-C1362CF09EA8}" type="presOf" srcId="{A3571B8B-949B-6849-9252-3460B0DF6178}" destId="{C4C7F531-5E3C-3742-A8D3-165E87D33152}" srcOrd="0" destOrd="0" presId="urn:microsoft.com/office/officeart/2005/8/layout/radial5"/>
    <dgm:cxn modelId="{0F6F6228-B135-CA4C-8C72-46A02BA46258}" type="presOf" srcId="{CEC876BD-4D41-CF49-A29D-428B33203EDD}" destId="{EAAF49E9-4EDC-864E-B386-1B1102B1FA87}" srcOrd="0" destOrd="0" presId="urn:microsoft.com/office/officeart/2005/8/layout/radial5"/>
    <dgm:cxn modelId="{309E5536-38CD-7D4A-83F4-F498CA2A74F0}" type="presOf" srcId="{11563106-837E-C14C-970F-5911ADDD2705}" destId="{7649BF13-6A9A-854D-8695-77032EE501AF}" srcOrd="0" destOrd="0" presId="urn:microsoft.com/office/officeart/2005/8/layout/radial5"/>
    <dgm:cxn modelId="{0C756D3B-F919-CC4D-9B08-402A2F189E28}" type="presOf" srcId="{7B2A0847-0008-8B46-9B44-B2BDD27CFE9A}" destId="{BB4D20EB-0913-5741-B0FA-79B4658AAC5A}" srcOrd="1" destOrd="0" presId="urn:microsoft.com/office/officeart/2005/8/layout/radial5"/>
    <dgm:cxn modelId="{295A6849-7970-8B4F-AE15-143F694AD850}" type="presOf" srcId="{85621586-F287-DC4C-BA7B-B8BEA0FDAD85}" destId="{4A3F1E4D-E7B6-2744-8A2C-B0D6B771A83E}" srcOrd="1" destOrd="0" presId="urn:microsoft.com/office/officeart/2005/8/layout/radial5"/>
    <dgm:cxn modelId="{18111D4B-B90A-0B4E-AA49-B67657F335E9}" srcId="{7B704E94-2622-CB4C-AFCC-23E9B9B421C1}" destId="{A3571B8B-949B-6849-9252-3460B0DF6178}" srcOrd="2" destOrd="0" parTransId="{11563106-837E-C14C-970F-5911ADDD2705}" sibTransId="{B83346D5-1EEC-7044-94DE-6AD2F2BF390E}"/>
    <dgm:cxn modelId="{4AB82C5A-479A-CE48-9D5E-A9700550BEC2}" type="presOf" srcId="{7B704E94-2622-CB4C-AFCC-23E9B9B421C1}" destId="{0F7EC53D-9E2D-4642-85ED-30F685321254}" srcOrd="0" destOrd="0" presId="urn:microsoft.com/office/officeart/2005/8/layout/radial5"/>
    <dgm:cxn modelId="{3DBEB560-F753-574E-9C54-6DBCBAD74F57}" type="presOf" srcId="{7B2A0847-0008-8B46-9B44-B2BDD27CFE9A}" destId="{709C0B55-7C6F-0E45-B2DF-5AC0C84E2568}" srcOrd="0" destOrd="0" presId="urn:microsoft.com/office/officeart/2005/8/layout/radial5"/>
    <dgm:cxn modelId="{B67A0661-CC3C-E94A-9B32-17DA6323F6C4}" type="presOf" srcId="{A2427457-69B7-D24F-93DF-6CF943FB63F6}" destId="{A0AD6E5E-1CD4-A343-AB90-6FE4C32C151F}" srcOrd="1" destOrd="0" presId="urn:microsoft.com/office/officeart/2005/8/layout/radial5"/>
    <dgm:cxn modelId="{E688606B-5A3F-D346-98CE-86B91F55BCB5}" type="presOf" srcId="{B0AF2D3C-8E8E-2545-BEC2-F63014F0241C}" destId="{1F732739-3F08-8B47-B2CE-0D0DA201981C}" srcOrd="0" destOrd="0" presId="urn:microsoft.com/office/officeart/2005/8/layout/radial5"/>
    <dgm:cxn modelId="{230E0D79-D062-2349-BCEE-D1A422D89882}" type="presOf" srcId="{27F9E08D-D710-D443-AD57-226D8F90F3FE}" destId="{539D066E-3532-984D-A989-C70C1367896B}" srcOrd="0" destOrd="0" presId="urn:microsoft.com/office/officeart/2005/8/layout/radial5"/>
    <dgm:cxn modelId="{72A2D57E-831E-5C4B-9559-DA1DDC519715}" type="presOf" srcId="{35A0747A-9904-0748-BC3D-7AAA174B5CE9}" destId="{5A46A5B3-2076-2040-B823-921B06F414C2}" srcOrd="1" destOrd="0" presId="urn:microsoft.com/office/officeart/2005/8/layout/radial5"/>
    <dgm:cxn modelId="{2861D185-A0E2-CD45-A611-8216D9A83784}" srcId="{7B704E94-2622-CB4C-AFCC-23E9B9B421C1}" destId="{CEC876BD-4D41-CF49-A29D-428B33203EDD}" srcOrd="4" destOrd="0" parTransId="{7B2A0847-0008-8B46-9B44-B2BDD27CFE9A}" sibTransId="{9911F568-A4B2-7047-8312-E7AEFC760687}"/>
    <dgm:cxn modelId="{D5070489-03C8-DB4E-B2DF-12379A94B9F5}" type="presOf" srcId="{85621586-F287-DC4C-BA7B-B8BEA0FDAD85}" destId="{BBE5A947-643E-6640-B6C0-2A71583E5354}" srcOrd="0" destOrd="0" presId="urn:microsoft.com/office/officeart/2005/8/layout/radial5"/>
    <dgm:cxn modelId="{902D4998-93C5-9A4B-8953-2D2F6602F6AF}" srcId="{27F9E08D-D710-D443-AD57-226D8F90F3FE}" destId="{7B704E94-2622-CB4C-AFCC-23E9B9B421C1}" srcOrd="0" destOrd="0" parTransId="{1DFCC13F-7F7C-364D-A346-5E38FC44E26A}" sibTransId="{17F3DF7F-7A64-B743-AFB7-5B1E95B149E6}"/>
    <dgm:cxn modelId="{06C3A09A-AEE6-2A48-9DAF-196D92998E9E}" srcId="{7B704E94-2622-CB4C-AFCC-23E9B9B421C1}" destId="{6F6FCDAB-5E4F-F543-B276-36DBF7A3EC21}" srcOrd="1" destOrd="0" parTransId="{A2427457-69B7-D24F-93DF-6CF943FB63F6}" sibTransId="{C85B4CB1-52A7-FD43-A600-AD752F3DFA73}"/>
    <dgm:cxn modelId="{B1EC83A2-12E2-B448-A04F-F0D34F5B8154}" type="presOf" srcId="{11563106-837E-C14C-970F-5911ADDD2705}" destId="{713D1217-470F-CB4D-9380-B7F9981F3C73}" srcOrd="1" destOrd="0" presId="urn:microsoft.com/office/officeart/2005/8/layout/radial5"/>
    <dgm:cxn modelId="{AF9706AC-9EAF-7F49-9BB1-13ABE71D1CA9}" type="presOf" srcId="{35A0747A-9904-0748-BC3D-7AAA174B5CE9}" destId="{D92100BB-27D2-734F-8ADC-968D29255DFC}" srcOrd="0" destOrd="0" presId="urn:microsoft.com/office/officeart/2005/8/layout/radial5"/>
    <dgm:cxn modelId="{5A9B37B0-0A3A-C141-AC0D-E7D8CE6522B8}" type="presOf" srcId="{2E6B660F-D308-0647-82AC-EB5B59FBBA97}" destId="{C2FCA506-5BB0-F24F-869B-95ED15C1CD8B}" srcOrd="1" destOrd="0" presId="urn:microsoft.com/office/officeart/2005/8/layout/radial5"/>
    <dgm:cxn modelId="{224730B7-1434-724E-99E3-DB316C4FA38F}" type="presOf" srcId="{A2427457-69B7-D24F-93DF-6CF943FB63F6}" destId="{D11A73BD-4EDF-524E-9B78-A523639429F5}" srcOrd="0" destOrd="0" presId="urn:microsoft.com/office/officeart/2005/8/layout/radial5"/>
    <dgm:cxn modelId="{D1C4F6B7-5CAC-614A-8DEA-BA0BA9150ECA}" srcId="{7B704E94-2622-CB4C-AFCC-23E9B9B421C1}" destId="{A4D1B949-8FC2-E04C-86BF-D4D22DCF1232}" srcOrd="0" destOrd="0" parTransId="{85621586-F287-DC4C-BA7B-B8BEA0FDAD85}" sibTransId="{21DAA1A7-20C0-3642-A217-2E745961075D}"/>
    <dgm:cxn modelId="{213284C5-BBDC-C544-84BE-0C4E6E8581A1}" type="presOf" srcId="{A4D1B949-8FC2-E04C-86BF-D4D22DCF1232}" destId="{819C50BE-7D50-9A49-BE6D-08334C906ADB}" srcOrd="0" destOrd="0" presId="urn:microsoft.com/office/officeart/2005/8/layout/radial5"/>
    <dgm:cxn modelId="{34AD5ACA-467F-F246-A14D-39FCB8CE3221}" type="presOf" srcId="{7FB71FAC-1E12-E643-A7AB-00CFC99F82B2}" destId="{2040A1AA-0AF6-BE45-B1F5-7C668CDA41CA}" srcOrd="0" destOrd="0" presId="urn:microsoft.com/office/officeart/2005/8/layout/radial5"/>
    <dgm:cxn modelId="{1EF38FDB-F547-1643-A714-062EB957C6F9}" srcId="{7B704E94-2622-CB4C-AFCC-23E9B9B421C1}" destId="{7FB71FAC-1E12-E643-A7AB-00CFC99F82B2}" srcOrd="5" destOrd="0" parTransId="{2E6B660F-D308-0647-82AC-EB5B59FBBA97}" sibTransId="{E3FCF3DC-A46E-9E43-87E7-4CA920B2EBC9}"/>
    <dgm:cxn modelId="{2146EEE3-727B-A549-8EA0-B5BF60A9A03A}" type="presOf" srcId="{2E6B660F-D308-0647-82AC-EB5B59FBBA97}" destId="{1036C6AC-63AC-E644-A21A-F8FA427FAA9A}" srcOrd="0" destOrd="0" presId="urn:microsoft.com/office/officeart/2005/8/layout/radial5"/>
    <dgm:cxn modelId="{DC1224ED-E6ED-404A-AC5D-3F6A1CB14C65}" srcId="{7B704E94-2622-CB4C-AFCC-23E9B9B421C1}" destId="{B0AF2D3C-8E8E-2545-BEC2-F63014F0241C}" srcOrd="3" destOrd="0" parTransId="{35A0747A-9904-0748-BC3D-7AAA174B5CE9}" sibTransId="{9703DD32-9E05-BF43-A189-5C00AAC17481}"/>
    <dgm:cxn modelId="{3F501D84-4985-E145-9FE0-85682AE2D2D2}" type="presParOf" srcId="{539D066E-3532-984D-A989-C70C1367896B}" destId="{0F7EC53D-9E2D-4642-85ED-30F685321254}" srcOrd="0" destOrd="0" presId="urn:microsoft.com/office/officeart/2005/8/layout/radial5"/>
    <dgm:cxn modelId="{7B4ADFF7-55E2-3944-9291-FBB78FF4179D}" type="presParOf" srcId="{539D066E-3532-984D-A989-C70C1367896B}" destId="{BBE5A947-643E-6640-B6C0-2A71583E5354}" srcOrd="1" destOrd="0" presId="urn:microsoft.com/office/officeart/2005/8/layout/radial5"/>
    <dgm:cxn modelId="{5F578292-A3F4-7948-8703-EE2E459702B5}" type="presParOf" srcId="{BBE5A947-643E-6640-B6C0-2A71583E5354}" destId="{4A3F1E4D-E7B6-2744-8A2C-B0D6B771A83E}" srcOrd="0" destOrd="0" presId="urn:microsoft.com/office/officeart/2005/8/layout/radial5"/>
    <dgm:cxn modelId="{9DF2A7AF-C9F8-9141-847B-F8B7EB2254BB}" type="presParOf" srcId="{539D066E-3532-984D-A989-C70C1367896B}" destId="{819C50BE-7D50-9A49-BE6D-08334C906ADB}" srcOrd="2" destOrd="0" presId="urn:microsoft.com/office/officeart/2005/8/layout/radial5"/>
    <dgm:cxn modelId="{36E2C865-CE5C-AE42-A100-2632F7A8E448}" type="presParOf" srcId="{539D066E-3532-984D-A989-C70C1367896B}" destId="{D11A73BD-4EDF-524E-9B78-A523639429F5}" srcOrd="3" destOrd="0" presId="urn:microsoft.com/office/officeart/2005/8/layout/radial5"/>
    <dgm:cxn modelId="{8A744432-B9D6-8E43-A390-7F3D8BB160F7}" type="presParOf" srcId="{D11A73BD-4EDF-524E-9B78-A523639429F5}" destId="{A0AD6E5E-1CD4-A343-AB90-6FE4C32C151F}" srcOrd="0" destOrd="0" presId="urn:microsoft.com/office/officeart/2005/8/layout/radial5"/>
    <dgm:cxn modelId="{CD30B6BA-BD08-324A-9387-0D1021F334BD}" type="presParOf" srcId="{539D066E-3532-984D-A989-C70C1367896B}" destId="{E9CF4EBA-79A6-5D40-A71D-E1929E28687B}" srcOrd="4" destOrd="0" presId="urn:microsoft.com/office/officeart/2005/8/layout/radial5"/>
    <dgm:cxn modelId="{7A6A0522-02FA-E74B-9C3F-C9442ACB80F7}" type="presParOf" srcId="{539D066E-3532-984D-A989-C70C1367896B}" destId="{7649BF13-6A9A-854D-8695-77032EE501AF}" srcOrd="5" destOrd="0" presId="urn:microsoft.com/office/officeart/2005/8/layout/radial5"/>
    <dgm:cxn modelId="{5132120F-6BD7-FB46-8494-536486FE7BF1}" type="presParOf" srcId="{7649BF13-6A9A-854D-8695-77032EE501AF}" destId="{713D1217-470F-CB4D-9380-B7F9981F3C73}" srcOrd="0" destOrd="0" presId="urn:microsoft.com/office/officeart/2005/8/layout/radial5"/>
    <dgm:cxn modelId="{013CA313-E1B7-0547-811B-C008B6588326}" type="presParOf" srcId="{539D066E-3532-984D-A989-C70C1367896B}" destId="{C4C7F531-5E3C-3742-A8D3-165E87D33152}" srcOrd="6" destOrd="0" presId="urn:microsoft.com/office/officeart/2005/8/layout/radial5"/>
    <dgm:cxn modelId="{87079231-D17E-D34B-9747-3635286D0AF5}" type="presParOf" srcId="{539D066E-3532-984D-A989-C70C1367896B}" destId="{D92100BB-27D2-734F-8ADC-968D29255DFC}" srcOrd="7" destOrd="0" presId="urn:microsoft.com/office/officeart/2005/8/layout/radial5"/>
    <dgm:cxn modelId="{8A8C92B7-8A1B-0449-94B3-DC1F41913811}" type="presParOf" srcId="{D92100BB-27D2-734F-8ADC-968D29255DFC}" destId="{5A46A5B3-2076-2040-B823-921B06F414C2}" srcOrd="0" destOrd="0" presId="urn:microsoft.com/office/officeart/2005/8/layout/radial5"/>
    <dgm:cxn modelId="{15E86861-1114-1F41-A8FB-1A8A5DF33648}" type="presParOf" srcId="{539D066E-3532-984D-A989-C70C1367896B}" destId="{1F732739-3F08-8B47-B2CE-0D0DA201981C}" srcOrd="8" destOrd="0" presId="urn:microsoft.com/office/officeart/2005/8/layout/radial5"/>
    <dgm:cxn modelId="{0C5F30FF-33C0-F945-9670-C3B440CC6577}" type="presParOf" srcId="{539D066E-3532-984D-A989-C70C1367896B}" destId="{709C0B55-7C6F-0E45-B2DF-5AC0C84E2568}" srcOrd="9" destOrd="0" presId="urn:microsoft.com/office/officeart/2005/8/layout/radial5"/>
    <dgm:cxn modelId="{72B0F9D2-5313-BA49-8F95-C6BA24A1EA30}" type="presParOf" srcId="{709C0B55-7C6F-0E45-B2DF-5AC0C84E2568}" destId="{BB4D20EB-0913-5741-B0FA-79B4658AAC5A}" srcOrd="0" destOrd="0" presId="urn:microsoft.com/office/officeart/2005/8/layout/radial5"/>
    <dgm:cxn modelId="{2840B40E-22C8-D64A-B2A7-B71C7F646BB9}" type="presParOf" srcId="{539D066E-3532-984D-A989-C70C1367896B}" destId="{EAAF49E9-4EDC-864E-B386-1B1102B1FA87}" srcOrd="10" destOrd="0" presId="urn:microsoft.com/office/officeart/2005/8/layout/radial5"/>
    <dgm:cxn modelId="{E65506DC-DFE2-4142-B2C8-6B622DAF40AA}" type="presParOf" srcId="{539D066E-3532-984D-A989-C70C1367896B}" destId="{1036C6AC-63AC-E644-A21A-F8FA427FAA9A}" srcOrd="11" destOrd="0" presId="urn:microsoft.com/office/officeart/2005/8/layout/radial5"/>
    <dgm:cxn modelId="{8B08B76B-71F9-A347-94EF-BCF3ABD1F845}" type="presParOf" srcId="{1036C6AC-63AC-E644-A21A-F8FA427FAA9A}" destId="{C2FCA506-5BB0-F24F-869B-95ED15C1CD8B}" srcOrd="0" destOrd="0" presId="urn:microsoft.com/office/officeart/2005/8/layout/radial5"/>
    <dgm:cxn modelId="{9D008EAA-3A0A-404E-9896-5977B72BC8E5}" type="presParOf" srcId="{539D066E-3532-984D-A989-C70C1367896B}" destId="{2040A1AA-0AF6-BE45-B1F5-7C668CDA41C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426DC-CD41-4B2F-872B-9B5C5CC68000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4ECE0D-F3DE-4883-A720-CC05C4C97425}">
      <dgm:prSet/>
      <dgm:spPr/>
      <dgm:t>
        <a:bodyPr/>
        <a:lstStyle/>
        <a:p>
          <a:pPr algn="ctr"/>
          <a:r>
            <a:rPr lang="en-US" dirty="0"/>
            <a:t>Say it right away</a:t>
          </a:r>
        </a:p>
      </dgm:t>
    </dgm:pt>
    <dgm:pt modelId="{7D947452-F469-47EA-96B2-683821E2A599}" type="parTrans" cxnId="{D03D276E-1297-412B-977B-688741DCAF4D}">
      <dgm:prSet/>
      <dgm:spPr/>
      <dgm:t>
        <a:bodyPr/>
        <a:lstStyle/>
        <a:p>
          <a:endParaRPr lang="en-US"/>
        </a:p>
      </dgm:t>
    </dgm:pt>
    <dgm:pt modelId="{7158A324-7DDD-4C6F-B555-D402D5A4F91F}" type="sibTrans" cxnId="{D03D276E-1297-412B-977B-688741DCAF4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336F437-5E31-48FF-81EB-9FB790184A5A}">
      <dgm:prSet/>
      <dgm:spPr/>
      <dgm:t>
        <a:bodyPr/>
        <a:lstStyle/>
        <a:p>
          <a:pPr algn="ctr"/>
          <a:r>
            <a:rPr lang="en-US" dirty="0"/>
            <a:t>Tie it clearly to a behavior or behavior pattern</a:t>
          </a:r>
        </a:p>
      </dgm:t>
    </dgm:pt>
    <dgm:pt modelId="{DBC63182-8DC3-4068-9AD6-0CC3AA54BA28}" type="parTrans" cxnId="{09567FDB-49AC-457A-AEAF-7A7FB4FA546D}">
      <dgm:prSet/>
      <dgm:spPr/>
      <dgm:t>
        <a:bodyPr/>
        <a:lstStyle/>
        <a:p>
          <a:endParaRPr lang="en-US"/>
        </a:p>
      </dgm:t>
    </dgm:pt>
    <dgm:pt modelId="{09D77D1E-DA99-4E3E-9444-112D4A4F74B6}" type="sibTrans" cxnId="{09567FDB-49AC-457A-AEAF-7A7FB4FA546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67522C9-EB1A-48F9-8756-9033BB340029}">
      <dgm:prSet/>
      <dgm:spPr/>
      <dgm:t>
        <a:bodyPr/>
        <a:lstStyle/>
        <a:p>
          <a:pPr algn="ctr"/>
          <a:r>
            <a:rPr lang="en-US" dirty="0"/>
            <a:t>Praise in public</a:t>
          </a:r>
        </a:p>
      </dgm:t>
    </dgm:pt>
    <dgm:pt modelId="{1FC3568C-AAF9-4A26-A01B-56529F119890}" type="parTrans" cxnId="{3617A30F-F530-4B81-9988-3E29C71F3793}">
      <dgm:prSet/>
      <dgm:spPr/>
      <dgm:t>
        <a:bodyPr/>
        <a:lstStyle/>
        <a:p>
          <a:endParaRPr lang="en-US"/>
        </a:p>
      </dgm:t>
    </dgm:pt>
    <dgm:pt modelId="{5D917DA2-049D-4A51-90ED-2E8B733DDA41}" type="sibTrans" cxnId="{3617A30F-F530-4B81-9988-3E29C71F37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2FF6FDB-95EC-7148-B5B7-615AC79FEFAE}" type="pres">
      <dgm:prSet presAssocID="{70A426DC-CD41-4B2F-872B-9B5C5CC68000}" presName="linearFlow" presStyleCnt="0">
        <dgm:presLayoutVars>
          <dgm:dir/>
          <dgm:animLvl val="lvl"/>
          <dgm:resizeHandles val="exact"/>
        </dgm:presLayoutVars>
      </dgm:prSet>
      <dgm:spPr/>
    </dgm:pt>
    <dgm:pt modelId="{89FA1F23-861F-8D46-A069-71B3A2444187}" type="pres">
      <dgm:prSet presAssocID="{C84ECE0D-F3DE-4883-A720-CC05C4C97425}" presName="compositeNode" presStyleCnt="0"/>
      <dgm:spPr/>
    </dgm:pt>
    <dgm:pt modelId="{986FB7F6-A039-F14A-93AC-7824E2DA17F2}" type="pres">
      <dgm:prSet presAssocID="{C84ECE0D-F3DE-4883-A720-CC05C4C9742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D0C28EA-9030-CB48-844E-BBC897C0C148}" type="pres">
      <dgm:prSet presAssocID="{C84ECE0D-F3DE-4883-A720-CC05C4C97425}" presName="parSh" presStyleCnt="0"/>
      <dgm:spPr/>
    </dgm:pt>
    <dgm:pt modelId="{131393C2-389A-F348-AED4-9E780D2F8A64}" type="pres">
      <dgm:prSet presAssocID="{C84ECE0D-F3DE-4883-A720-CC05C4C97425}" presName="lineNode" presStyleLbl="alignAccFollowNode1" presStyleIdx="0" presStyleCnt="9"/>
      <dgm:spPr/>
    </dgm:pt>
    <dgm:pt modelId="{1BC23D38-0A83-F644-9D0F-FC781240EDB8}" type="pres">
      <dgm:prSet presAssocID="{C84ECE0D-F3DE-4883-A720-CC05C4C97425}" presName="lineArrowNode" presStyleLbl="alignAccFollowNode1" presStyleIdx="1" presStyleCnt="9"/>
      <dgm:spPr/>
    </dgm:pt>
    <dgm:pt modelId="{BEE03739-42C8-3041-81E8-684B5EB53CF1}" type="pres">
      <dgm:prSet presAssocID="{7158A324-7DDD-4C6F-B555-D402D5A4F91F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16F3C659-38C4-4E46-9CB0-11F563C93CFF}" type="pres">
      <dgm:prSet presAssocID="{7158A324-7DDD-4C6F-B555-D402D5A4F91F}" presName="spacerBetweenCircleAndCallout" presStyleCnt="0">
        <dgm:presLayoutVars/>
      </dgm:prSet>
      <dgm:spPr/>
    </dgm:pt>
    <dgm:pt modelId="{E6A4C709-4714-4448-8CFB-62FA1C216FD3}" type="pres">
      <dgm:prSet presAssocID="{C84ECE0D-F3DE-4883-A720-CC05C4C97425}" presName="nodeText" presStyleLbl="alignAccFollowNode1" presStyleIdx="2" presStyleCnt="9">
        <dgm:presLayoutVars>
          <dgm:bulletEnabled val="1"/>
        </dgm:presLayoutVars>
      </dgm:prSet>
      <dgm:spPr/>
    </dgm:pt>
    <dgm:pt modelId="{ED510556-D921-F44A-8F23-BCE1D387C944}" type="pres">
      <dgm:prSet presAssocID="{7158A324-7DDD-4C6F-B555-D402D5A4F91F}" presName="sibTransComposite" presStyleCnt="0"/>
      <dgm:spPr/>
    </dgm:pt>
    <dgm:pt modelId="{D8FDF401-7930-3249-BE98-653CDE8FA1E3}" type="pres">
      <dgm:prSet presAssocID="{6336F437-5E31-48FF-81EB-9FB790184A5A}" presName="compositeNode" presStyleCnt="0"/>
      <dgm:spPr/>
    </dgm:pt>
    <dgm:pt modelId="{645E68B6-3249-9D40-846E-F3FFC40E4E8E}" type="pres">
      <dgm:prSet presAssocID="{6336F437-5E31-48FF-81EB-9FB790184A5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B3AC83-1236-CE44-A7EB-BA7E11D19BEE}" type="pres">
      <dgm:prSet presAssocID="{6336F437-5E31-48FF-81EB-9FB790184A5A}" presName="parSh" presStyleCnt="0"/>
      <dgm:spPr/>
    </dgm:pt>
    <dgm:pt modelId="{A2CEE4D7-47C1-0841-9F66-39EA6CB5519D}" type="pres">
      <dgm:prSet presAssocID="{6336F437-5E31-48FF-81EB-9FB790184A5A}" presName="lineNode" presStyleLbl="alignAccFollowNode1" presStyleIdx="3" presStyleCnt="9"/>
      <dgm:spPr/>
    </dgm:pt>
    <dgm:pt modelId="{71A83247-232D-FD46-9349-FBA0EB0DD1F8}" type="pres">
      <dgm:prSet presAssocID="{6336F437-5E31-48FF-81EB-9FB790184A5A}" presName="lineArrowNode" presStyleLbl="alignAccFollowNode1" presStyleIdx="4" presStyleCnt="9"/>
      <dgm:spPr/>
    </dgm:pt>
    <dgm:pt modelId="{15EBB6FF-DCCD-9B42-859D-B067F6C7C472}" type="pres">
      <dgm:prSet presAssocID="{09D77D1E-DA99-4E3E-9444-112D4A4F74B6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0ACA2923-E63C-FA48-8272-652259876529}" type="pres">
      <dgm:prSet presAssocID="{09D77D1E-DA99-4E3E-9444-112D4A4F74B6}" presName="spacerBetweenCircleAndCallout" presStyleCnt="0">
        <dgm:presLayoutVars/>
      </dgm:prSet>
      <dgm:spPr/>
    </dgm:pt>
    <dgm:pt modelId="{7C4CF378-C4CC-214A-A70E-C196C2536CBC}" type="pres">
      <dgm:prSet presAssocID="{6336F437-5E31-48FF-81EB-9FB790184A5A}" presName="nodeText" presStyleLbl="alignAccFollowNode1" presStyleIdx="5" presStyleCnt="9">
        <dgm:presLayoutVars>
          <dgm:bulletEnabled val="1"/>
        </dgm:presLayoutVars>
      </dgm:prSet>
      <dgm:spPr/>
    </dgm:pt>
    <dgm:pt modelId="{F6A8D746-C173-9D4E-90F3-2F2C8152DA21}" type="pres">
      <dgm:prSet presAssocID="{09D77D1E-DA99-4E3E-9444-112D4A4F74B6}" presName="sibTransComposite" presStyleCnt="0"/>
      <dgm:spPr/>
    </dgm:pt>
    <dgm:pt modelId="{FE3C58C8-E5DB-234D-B244-316B6BFC58D0}" type="pres">
      <dgm:prSet presAssocID="{767522C9-EB1A-48F9-8756-9033BB340029}" presName="compositeNode" presStyleCnt="0"/>
      <dgm:spPr/>
    </dgm:pt>
    <dgm:pt modelId="{515C3594-966B-8A42-9C89-5152ADDF8D6C}" type="pres">
      <dgm:prSet presAssocID="{767522C9-EB1A-48F9-8756-9033BB34002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B17D76A-FCCD-E44F-872C-90E2D2A93CF2}" type="pres">
      <dgm:prSet presAssocID="{767522C9-EB1A-48F9-8756-9033BB340029}" presName="parSh" presStyleCnt="0"/>
      <dgm:spPr/>
    </dgm:pt>
    <dgm:pt modelId="{26643344-9084-D24B-BC8F-B04296EC2EF0}" type="pres">
      <dgm:prSet presAssocID="{767522C9-EB1A-48F9-8756-9033BB340029}" presName="lineNode" presStyleLbl="alignAccFollowNode1" presStyleIdx="6" presStyleCnt="9"/>
      <dgm:spPr/>
    </dgm:pt>
    <dgm:pt modelId="{F16B2A44-9490-C84E-B6F0-A706E9776D19}" type="pres">
      <dgm:prSet presAssocID="{767522C9-EB1A-48F9-8756-9033BB340029}" presName="lineArrowNode" presStyleLbl="alignAccFollowNode1" presStyleIdx="7" presStyleCnt="9"/>
      <dgm:spPr/>
    </dgm:pt>
    <dgm:pt modelId="{F7614009-FCE2-9641-A16E-C1FAA00B9F6A}" type="pres">
      <dgm:prSet presAssocID="{5D917DA2-049D-4A51-90ED-2E8B733DDA41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6C8053D6-8444-EB43-926F-CF6E322127E1}" type="pres">
      <dgm:prSet presAssocID="{5D917DA2-049D-4A51-90ED-2E8B733DDA41}" presName="spacerBetweenCircleAndCallout" presStyleCnt="0">
        <dgm:presLayoutVars/>
      </dgm:prSet>
      <dgm:spPr/>
    </dgm:pt>
    <dgm:pt modelId="{DA6CB7EF-1918-7448-BD3D-1A47B1B1C081}" type="pres">
      <dgm:prSet presAssocID="{767522C9-EB1A-48F9-8756-9033BB340029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3617A30F-F530-4B81-9988-3E29C71F3793}" srcId="{70A426DC-CD41-4B2F-872B-9B5C5CC68000}" destId="{767522C9-EB1A-48F9-8756-9033BB340029}" srcOrd="2" destOrd="0" parTransId="{1FC3568C-AAF9-4A26-A01B-56529F119890}" sibTransId="{5D917DA2-049D-4A51-90ED-2E8B733DDA41}"/>
    <dgm:cxn modelId="{4559CD1A-76BE-EA46-A573-730D32BF6CBC}" type="presOf" srcId="{C84ECE0D-F3DE-4883-A720-CC05C4C97425}" destId="{E6A4C709-4714-4448-8CFB-62FA1C216FD3}" srcOrd="0" destOrd="0" presId="urn:microsoft.com/office/officeart/2016/7/layout/LinearArrowProcessNumbered"/>
    <dgm:cxn modelId="{9D9ED52E-C69F-6B43-A86D-ACEA92DBF1A0}" type="presOf" srcId="{7158A324-7DDD-4C6F-B555-D402D5A4F91F}" destId="{BEE03739-42C8-3041-81E8-684B5EB53CF1}" srcOrd="0" destOrd="0" presId="urn:microsoft.com/office/officeart/2016/7/layout/LinearArrowProcessNumbered"/>
    <dgm:cxn modelId="{D470EF4E-9D03-1544-9E67-B2F62868D7D7}" type="presOf" srcId="{767522C9-EB1A-48F9-8756-9033BB340029}" destId="{DA6CB7EF-1918-7448-BD3D-1A47B1B1C081}" srcOrd="0" destOrd="0" presId="urn:microsoft.com/office/officeart/2016/7/layout/LinearArrowProcessNumbered"/>
    <dgm:cxn modelId="{A3F62E6D-5B75-9E4F-BABC-6FF23F967657}" type="presOf" srcId="{5D917DA2-049D-4A51-90ED-2E8B733DDA41}" destId="{F7614009-FCE2-9641-A16E-C1FAA00B9F6A}" srcOrd="0" destOrd="0" presId="urn:microsoft.com/office/officeart/2016/7/layout/LinearArrowProcessNumbered"/>
    <dgm:cxn modelId="{D03D276E-1297-412B-977B-688741DCAF4D}" srcId="{70A426DC-CD41-4B2F-872B-9B5C5CC68000}" destId="{C84ECE0D-F3DE-4883-A720-CC05C4C97425}" srcOrd="0" destOrd="0" parTransId="{7D947452-F469-47EA-96B2-683821E2A599}" sibTransId="{7158A324-7DDD-4C6F-B555-D402D5A4F91F}"/>
    <dgm:cxn modelId="{0A52FC73-C348-E547-A15D-3BCD8C6C91B9}" type="presOf" srcId="{09D77D1E-DA99-4E3E-9444-112D4A4F74B6}" destId="{15EBB6FF-DCCD-9B42-859D-B067F6C7C472}" srcOrd="0" destOrd="0" presId="urn:microsoft.com/office/officeart/2016/7/layout/LinearArrowProcessNumbered"/>
    <dgm:cxn modelId="{6FF1AC9E-8B46-6246-9D33-1E7DF2915A37}" type="presOf" srcId="{70A426DC-CD41-4B2F-872B-9B5C5CC68000}" destId="{B2FF6FDB-95EC-7148-B5B7-615AC79FEFAE}" srcOrd="0" destOrd="0" presId="urn:microsoft.com/office/officeart/2016/7/layout/LinearArrowProcessNumbered"/>
    <dgm:cxn modelId="{BD61B4AA-6B11-FE46-9ABC-8EB65F258466}" type="presOf" srcId="{6336F437-5E31-48FF-81EB-9FB790184A5A}" destId="{7C4CF378-C4CC-214A-A70E-C196C2536CBC}" srcOrd="0" destOrd="0" presId="urn:microsoft.com/office/officeart/2016/7/layout/LinearArrowProcessNumbered"/>
    <dgm:cxn modelId="{09567FDB-49AC-457A-AEAF-7A7FB4FA546D}" srcId="{70A426DC-CD41-4B2F-872B-9B5C5CC68000}" destId="{6336F437-5E31-48FF-81EB-9FB790184A5A}" srcOrd="1" destOrd="0" parTransId="{DBC63182-8DC3-4068-9AD6-0CC3AA54BA28}" sibTransId="{09D77D1E-DA99-4E3E-9444-112D4A4F74B6}"/>
    <dgm:cxn modelId="{14B7332D-DE17-2C46-8BA0-6A65B924CF4D}" type="presParOf" srcId="{B2FF6FDB-95EC-7148-B5B7-615AC79FEFAE}" destId="{89FA1F23-861F-8D46-A069-71B3A2444187}" srcOrd="0" destOrd="0" presId="urn:microsoft.com/office/officeart/2016/7/layout/LinearArrowProcessNumbered"/>
    <dgm:cxn modelId="{C8D36AEF-8478-F549-ABB6-906632D5BB93}" type="presParOf" srcId="{89FA1F23-861F-8D46-A069-71B3A2444187}" destId="{986FB7F6-A039-F14A-93AC-7824E2DA17F2}" srcOrd="0" destOrd="0" presId="urn:microsoft.com/office/officeart/2016/7/layout/LinearArrowProcessNumbered"/>
    <dgm:cxn modelId="{99AC9F72-9FD8-684D-B51E-B1714751EB37}" type="presParOf" srcId="{89FA1F23-861F-8D46-A069-71B3A2444187}" destId="{DD0C28EA-9030-CB48-844E-BBC897C0C148}" srcOrd="1" destOrd="0" presId="urn:microsoft.com/office/officeart/2016/7/layout/LinearArrowProcessNumbered"/>
    <dgm:cxn modelId="{5575567B-C84F-3E41-963D-A3BA93393C3F}" type="presParOf" srcId="{DD0C28EA-9030-CB48-844E-BBC897C0C148}" destId="{131393C2-389A-F348-AED4-9E780D2F8A64}" srcOrd="0" destOrd="0" presId="urn:microsoft.com/office/officeart/2016/7/layout/LinearArrowProcessNumbered"/>
    <dgm:cxn modelId="{BDB81547-6BAC-B54B-A758-3F1240199D3B}" type="presParOf" srcId="{DD0C28EA-9030-CB48-844E-BBC897C0C148}" destId="{1BC23D38-0A83-F644-9D0F-FC781240EDB8}" srcOrd="1" destOrd="0" presId="urn:microsoft.com/office/officeart/2016/7/layout/LinearArrowProcessNumbered"/>
    <dgm:cxn modelId="{A0E4EBDB-D944-AA44-A0B6-409CACFA57B1}" type="presParOf" srcId="{DD0C28EA-9030-CB48-844E-BBC897C0C148}" destId="{BEE03739-42C8-3041-81E8-684B5EB53CF1}" srcOrd="2" destOrd="0" presId="urn:microsoft.com/office/officeart/2016/7/layout/LinearArrowProcessNumbered"/>
    <dgm:cxn modelId="{BBC45F6A-89A5-CC47-A9CC-423C60D671D7}" type="presParOf" srcId="{DD0C28EA-9030-CB48-844E-BBC897C0C148}" destId="{16F3C659-38C4-4E46-9CB0-11F563C93CFF}" srcOrd="3" destOrd="0" presId="urn:microsoft.com/office/officeart/2016/7/layout/LinearArrowProcessNumbered"/>
    <dgm:cxn modelId="{2411BA65-27A3-1E47-869A-EB9DE4AE142F}" type="presParOf" srcId="{89FA1F23-861F-8D46-A069-71B3A2444187}" destId="{E6A4C709-4714-4448-8CFB-62FA1C216FD3}" srcOrd="2" destOrd="0" presId="urn:microsoft.com/office/officeart/2016/7/layout/LinearArrowProcessNumbered"/>
    <dgm:cxn modelId="{38F5D1C3-6B04-8D4A-A365-5C2DE8C78DC3}" type="presParOf" srcId="{B2FF6FDB-95EC-7148-B5B7-615AC79FEFAE}" destId="{ED510556-D921-F44A-8F23-BCE1D387C944}" srcOrd="1" destOrd="0" presId="urn:microsoft.com/office/officeart/2016/7/layout/LinearArrowProcessNumbered"/>
    <dgm:cxn modelId="{0EE72BDC-B1AF-3045-ADB8-91693EFE4B16}" type="presParOf" srcId="{B2FF6FDB-95EC-7148-B5B7-615AC79FEFAE}" destId="{D8FDF401-7930-3249-BE98-653CDE8FA1E3}" srcOrd="2" destOrd="0" presId="urn:microsoft.com/office/officeart/2016/7/layout/LinearArrowProcessNumbered"/>
    <dgm:cxn modelId="{382DF4F4-8FDE-BB4E-B68A-F8849A09AEE3}" type="presParOf" srcId="{D8FDF401-7930-3249-BE98-653CDE8FA1E3}" destId="{645E68B6-3249-9D40-846E-F3FFC40E4E8E}" srcOrd="0" destOrd="0" presId="urn:microsoft.com/office/officeart/2016/7/layout/LinearArrowProcessNumbered"/>
    <dgm:cxn modelId="{F319D6A5-67EB-D242-B41E-3DF97CC4E90A}" type="presParOf" srcId="{D8FDF401-7930-3249-BE98-653CDE8FA1E3}" destId="{1EB3AC83-1236-CE44-A7EB-BA7E11D19BEE}" srcOrd="1" destOrd="0" presId="urn:microsoft.com/office/officeart/2016/7/layout/LinearArrowProcessNumbered"/>
    <dgm:cxn modelId="{1FF8A856-5948-6E49-9EB8-5C2C823BF73A}" type="presParOf" srcId="{1EB3AC83-1236-CE44-A7EB-BA7E11D19BEE}" destId="{A2CEE4D7-47C1-0841-9F66-39EA6CB5519D}" srcOrd="0" destOrd="0" presId="urn:microsoft.com/office/officeart/2016/7/layout/LinearArrowProcessNumbered"/>
    <dgm:cxn modelId="{AA5C16EC-51CA-DA48-9A52-D0455D5F69E7}" type="presParOf" srcId="{1EB3AC83-1236-CE44-A7EB-BA7E11D19BEE}" destId="{71A83247-232D-FD46-9349-FBA0EB0DD1F8}" srcOrd="1" destOrd="0" presId="urn:microsoft.com/office/officeart/2016/7/layout/LinearArrowProcessNumbered"/>
    <dgm:cxn modelId="{56F39D0A-4D32-7A46-9838-F54FF2BD6EEC}" type="presParOf" srcId="{1EB3AC83-1236-CE44-A7EB-BA7E11D19BEE}" destId="{15EBB6FF-DCCD-9B42-859D-B067F6C7C472}" srcOrd="2" destOrd="0" presId="urn:microsoft.com/office/officeart/2016/7/layout/LinearArrowProcessNumbered"/>
    <dgm:cxn modelId="{4423F702-6C81-E149-B7AB-C6C69430BF20}" type="presParOf" srcId="{1EB3AC83-1236-CE44-A7EB-BA7E11D19BEE}" destId="{0ACA2923-E63C-FA48-8272-652259876529}" srcOrd="3" destOrd="0" presId="urn:microsoft.com/office/officeart/2016/7/layout/LinearArrowProcessNumbered"/>
    <dgm:cxn modelId="{89C56BDD-2514-C14E-B1F6-E6BA1EA9F003}" type="presParOf" srcId="{D8FDF401-7930-3249-BE98-653CDE8FA1E3}" destId="{7C4CF378-C4CC-214A-A70E-C196C2536CBC}" srcOrd="2" destOrd="0" presId="urn:microsoft.com/office/officeart/2016/7/layout/LinearArrowProcessNumbered"/>
    <dgm:cxn modelId="{F6AF557B-1DFF-B443-A950-3F5806AB5A90}" type="presParOf" srcId="{B2FF6FDB-95EC-7148-B5B7-615AC79FEFAE}" destId="{F6A8D746-C173-9D4E-90F3-2F2C8152DA21}" srcOrd="3" destOrd="0" presId="urn:microsoft.com/office/officeart/2016/7/layout/LinearArrowProcessNumbered"/>
    <dgm:cxn modelId="{8E7A8B88-4C76-A24D-8CDA-01E89EE08893}" type="presParOf" srcId="{B2FF6FDB-95EC-7148-B5B7-615AC79FEFAE}" destId="{FE3C58C8-E5DB-234D-B244-316B6BFC58D0}" srcOrd="4" destOrd="0" presId="urn:microsoft.com/office/officeart/2016/7/layout/LinearArrowProcessNumbered"/>
    <dgm:cxn modelId="{CB84EB64-6DFC-4048-9FFB-ACEFF13D9DE9}" type="presParOf" srcId="{FE3C58C8-E5DB-234D-B244-316B6BFC58D0}" destId="{515C3594-966B-8A42-9C89-5152ADDF8D6C}" srcOrd="0" destOrd="0" presId="urn:microsoft.com/office/officeart/2016/7/layout/LinearArrowProcessNumbered"/>
    <dgm:cxn modelId="{548B6DE8-E005-FB4A-AABA-89EEB3DBA1DB}" type="presParOf" srcId="{FE3C58C8-E5DB-234D-B244-316B6BFC58D0}" destId="{4B17D76A-FCCD-E44F-872C-90E2D2A93CF2}" srcOrd="1" destOrd="0" presId="urn:microsoft.com/office/officeart/2016/7/layout/LinearArrowProcessNumbered"/>
    <dgm:cxn modelId="{FD1F185F-416B-084A-9738-C483F649FBD3}" type="presParOf" srcId="{4B17D76A-FCCD-E44F-872C-90E2D2A93CF2}" destId="{26643344-9084-D24B-BC8F-B04296EC2EF0}" srcOrd="0" destOrd="0" presId="urn:microsoft.com/office/officeart/2016/7/layout/LinearArrowProcessNumbered"/>
    <dgm:cxn modelId="{BC1BA7DE-05C0-2A47-9EC1-C6607B28F960}" type="presParOf" srcId="{4B17D76A-FCCD-E44F-872C-90E2D2A93CF2}" destId="{F16B2A44-9490-C84E-B6F0-A706E9776D19}" srcOrd="1" destOrd="0" presId="urn:microsoft.com/office/officeart/2016/7/layout/LinearArrowProcessNumbered"/>
    <dgm:cxn modelId="{023A16E7-6135-5847-A1F3-89D7BB1D6940}" type="presParOf" srcId="{4B17D76A-FCCD-E44F-872C-90E2D2A93CF2}" destId="{F7614009-FCE2-9641-A16E-C1FAA00B9F6A}" srcOrd="2" destOrd="0" presId="urn:microsoft.com/office/officeart/2016/7/layout/LinearArrowProcessNumbered"/>
    <dgm:cxn modelId="{02019D9A-904E-FC4A-96B5-8893ADD4C6F5}" type="presParOf" srcId="{4B17D76A-FCCD-E44F-872C-90E2D2A93CF2}" destId="{6C8053D6-8444-EB43-926F-CF6E322127E1}" srcOrd="3" destOrd="0" presId="urn:microsoft.com/office/officeart/2016/7/layout/LinearArrowProcessNumbered"/>
    <dgm:cxn modelId="{DCEAD12E-379A-2949-B90A-C22441E78901}" type="presParOf" srcId="{FE3C58C8-E5DB-234D-B244-316B6BFC58D0}" destId="{DA6CB7EF-1918-7448-BD3D-1A47B1B1C081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9A99F-9B22-4364-AE41-FF90C6706C04}">
      <dsp:nvSpPr>
        <dsp:cNvPr id="0" name=""/>
        <dsp:cNvSpPr/>
      </dsp:nvSpPr>
      <dsp:spPr>
        <a:xfrm>
          <a:off x="616949" y="256422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6525-6587-4EF9-9554-5C13183BEA3C}">
      <dsp:nvSpPr>
        <dsp:cNvPr id="0" name=""/>
        <dsp:cNvSpPr/>
      </dsp:nvSpPr>
      <dsp:spPr>
        <a:xfrm>
          <a:off x="1004512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6869-4C3D-4306-A442-BFC2DB879268}">
      <dsp:nvSpPr>
        <dsp:cNvPr id="0" name=""/>
        <dsp:cNvSpPr/>
      </dsp:nvSpPr>
      <dsp:spPr>
        <a:xfrm>
          <a:off x="35606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People don’t see when they’ve done something well. </a:t>
          </a:r>
        </a:p>
      </dsp:txBody>
      <dsp:txXfrm>
        <a:off x="35606" y="2641422"/>
        <a:ext cx="2981250" cy="720000"/>
      </dsp:txXfrm>
    </dsp:sp>
    <dsp:sp modelId="{5F866A94-3C67-4AE4-8FEE-B128BE610CA9}">
      <dsp:nvSpPr>
        <dsp:cNvPr id="0" name=""/>
        <dsp:cNvSpPr/>
      </dsp:nvSpPr>
      <dsp:spPr>
        <a:xfrm>
          <a:off x="4119918" y="256422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2E89C-09DA-40FB-876A-2C97204006D3}">
      <dsp:nvSpPr>
        <dsp:cNvPr id="0" name=""/>
        <dsp:cNvSpPr/>
      </dsp:nvSpPr>
      <dsp:spPr>
        <a:xfrm>
          <a:off x="4507481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CA1E4-E182-4261-A7E5-FCA6D1A35ED7}">
      <dsp:nvSpPr>
        <dsp:cNvPr id="0" name=""/>
        <dsp:cNvSpPr/>
      </dsp:nvSpPr>
      <dsp:spPr>
        <a:xfrm>
          <a:off x="3538574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People get discouraged.</a:t>
          </a:r>
        </a:p>
      </dsp:txBody>
      <dsp:txXfrm>
        <a:off x="3538574" y="2641422"/>
        <a:ext cx="2981250" cy="720000"/>
      </dsp:txXfrm>
    </dsp:sp>
    <dsp:sp modelId="{1C5B92C9-A694-4B36-AF1E-70C1C375DCF5}">
      <dsp:nvSpPr>
        <dsp:cNvPr id="0" name=""/>
        <dsp:cNvSpPr/>
      </dsp:nvSpPr>
      <dsp:spPr>
        <a:xfrm>
          <a:off x="7622887" y="256422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8B562-609D-438E-AAF0-28160DC1DE59}">
      <dsp:nvSpPr>
        <dsp:cNvPr id="0" name=""/>
        <dsp:cNvSpPr/>
      </dsp:nvSpPr>
      <dsp:spPr>
        <a:xfrm>
          <a:off x="8010450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18605-4680-4568-B087-35BA5485F30A}">
      <dsp:nvSpPr>
        <dsp:cNvPr id="0" name=""/>
        <dsp:cNvSpPr/>
      </dsp:nvSpPr>
      <dsp:spPr>
        <a:xfrm>
          <a:off x="7041543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People do only the minimum.</a:t>
          </a:r>
        </a:p>
      </dsp:txBody>
      <dsp:txXfrm>
        <a:off x="7041543" y="2641422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EC53D-9E2D-4642-85ED-30F685321254}">
      <dsp:nvSpPr>
        <dsp:cNvPr id="0" name=""/>
        <dsp:cNvSpPr/>
      </dsp:nvSpPr>
      <dsp:spPr>
        <a:xfrm>
          <a:off x="4275360" y="2269667"/>
          <a:ext cx="2111835" cy="1273635"/>
        </a:xfrm>
        <a:prstGeom prst="ellipse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Positive character traits</a:t>
          </a:r>
        </a:p>
      </dsp:txBody>
      <dsp:txXfrm>
        <a:off x="4584631" y="2456187"/>
        <a:ext cx="1493293" cy="900595"/>
      </dsp:txXfrm>
    </dsp:sp>
    <dsp:sp modelId="{BBE5A947-643E-6640-B6C0-2A71583E5354}">
      <dsp:nvSpPr>
        <dsp:cNvPr id="0" name=""/>
        <dsp:cNvSpPr/>
      </dsp:nvSpPr>
      <dsp:spPr>
        <a:xfrm rot="16200000">
          <a:off x="5135520" y="1651624"/>
          <a:ext cx="391515" cy="519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194247" y="1814259"/>
        <a:ext cx="274061" cy="311723"/>
      </dsp:txXfrm>
    </dsp:sp>
    <dsp:sp modelId="{819C50BE-7D50-9A49-BE6D-08334C906ADB}">
      <dsp:nvSpPr>
        <dsp:cNvPr id="0" name=""/>
        <dsp:cNvSpPr/>
      </dsp:nvSpPr>
      <dsp:spPr>
        <a:xfrm>
          <a:off x="4567249" y="2902"/>
          <a:ext cx="1528056" cy="15280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Motivated</a:t>
          </a:r>
        </a:p>
      </dsp:txBody>
      <dsp:txXfrm>
        <a:off x="4791028" y="226681"/>
        <a:ext cx="1080498" cy="1080498"/>
      </dsp:txXfrm>
    </dsp:sp>
    <dsp:sp modelId="{D11A73BD-4EDF-524E-9B78-A523639429F5}">
      <dsp:nvSpPr>
        <dsp:cNvPr id="0" name=""/>
        <dsp:cNvSpPr/>
      </dsp:nvSpPr>
      <dsp:spPr>
        <a:xfrm rot="19800000">
          <a:off x="6170728" y="2086358"/>
          <a:ext cx="262233" cy="519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175998" y="2209934"/>
        <a:ext cx="183563" cy="311723"/>
      </dsp:txXfrm>
    </dsp:sp>
    <dsp:sp modelId="{E9CF4EBA-79A6-5D40-A71D-E1929E28687B}">
      <dsp:nvSpPr>
        <dsp:cNvPr id="0" name=""/>
        <dsp:cNvSpPr/>
      </dsp:nvSpPr>
      <dsp:spPr>
        <a:xfrm>
          <a:off x="6420158" y="1072679"/>
          <a:ext cx="1528056" cy="15280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Takes initiative</a:t>
          </a:r>
        </a:p>
      </dsp:txBody>
      <dsp:txXfrm>
        <a:off x="6643937" y="1296458"/>
        <a:ext cx="1080498" cy="1080498"/>
      </dsp:txXfrm>
    </dsp:sp>
    <dsp:sp modelId="{7649BF13-6A9A-854D-8695-77032EE501AF}">
      <dsp:nvSpPr>
        <dsp:cNvPr id="0" name=""/>
        <dsp:cNvSpPr/>
      </dsp:nvSpPr>
      <dsp:spPr>
        <a:xfrm rot="1800000">
          <a:off x="6170728" y="3207073"/>
          <a:ext cx="262233" cy="519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175998" y="3291314"/>
        <a:ext cx="183563" cy="311723"/>
      </dsp:txXfrm>
    </dsp:sp>
    <dsp:sp modelId="{C4C7F531-5E3C-3742-A8D3-165E87D33152}">
      <dsp:nvSpPr>
        <dsp:cNvPr id="0" name=""/>
        <dsp:cNvSpPr/>
      </dsp:nvSpPr>
      <dsp:spPr>
        <a:xfrm>
          <a:off x="6420158" y="3212234"/>
          <a:ext cx="1528056" cy="15280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Detail oriented</a:t>
          </a:r>
        </a:p>
      </dsp:txBody>
      <dsp:txXfrm>
        <a:off x="6643937" y="3436013"/>
        <a:ext cx="1080498" cy="1080498"/>
      </dsp:txXfrm>
    </dsp:sp>
    <dsp:sp modelId="{D92100BB-27D2-734F-8ADC-968D29255DFC}">
      <dsp:nvSpPr>
        <dsp:cNvPr id="0" name=""/>
        <dsp:cNvSpPr/>
      </dsp:nvSpPr>
      <dsp:spPr>
        <a:xfrm rot="5400000">
          <a:off x="5135520" y="3641807"/>
          <a:ext cx="391515" cy="519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194247" y="3686988"/>
        <a:ext cx="274061" cy="311723"/>
      </dsp:txXfrm>
    </dsp:sp>
    <dsp:sp modelId="{1F732739-3F08-8B47-B2CE-0D0DA201981C}">
      <dsp:nvSpPr>
        <dsp:cNvPr id="0" name=""/>
        <dsp:cNvSpPr/>
      </dsp:nvSpPr>
      <dsp:spPr>
        <a:xfrm>
          <a:off x="4567249" y="4282011"/>
          <a:ext cx="1528056" cy="15280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Shows courage</a:t>
          </a:r>
        </a:p>
      </dsp:txBody>
      <dsp:txXfrm>
        <a:off x="4791028" y="4505790"/>
        <a:ext cx="1080498" cy="1080498"/>
      </dsp:txXfrm>
    </dsp:sp>
    <dsp:sp modelId="{709C0B55-7C6F-0E45-B2DF-5AC0C84E2568}">
      <dsp:nvSpPr>
        <dsp:cNvPr id="0" name=""/>
        <dsp:cNvSpPr/>
      </dsp:nvSpPr>
      <dsp:spPr>
        <a:xfrm rot="9000000">
          <a:off x="4229593" y="3207073"/>
          <a:ext cx="262233" cy="519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302993" y="3291314"/>
        <a:ext cx="183563" cy="311723"/>
      </dsp:txXfrm>
    </dsp:sp>
    <dsp:sp modelId="{EAAF49E9-4EDC-864E-B386-1B1102B1FA87}">
      <dsp:nvSpPr>
        <dsp:cNvPr id="0" name=""/>
        <dsp:cNvSpPr/>
      </dsp:nvSpPr>
      <dsp:spPr>
        <a:xfrm>
          <a:off x="2714340" y="3212234"/>
          <a:ext cx="1528056" cy="15280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 to feedback</a:t>
          </a:r>
        </a:p>
      </dsp:txBody>
      <dsp:txXfrm>
        <a:off x="2938119" y="3436013"/>
        <a:ext cx="1080498" cy="1080498"/>
      </dsp:txXfrm>
    </dsp:sp>
    <dsp:sp modelId="{1036C6AC-63AC-E644-A21A-F8FA427FAA9A}">
      <dsp:nvSpPr>
        <dsp:cNvPr id="0" name=""/>
        <dsp:cNvSpPr/>
      </dsp:nvSpPr>
      <dsp:spPr>
        <a:xfrm rot="12600000">
          <a:off x="4229593" y="2086358"/>
          <a:ext cx="262233" cy="519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302993" y="2209934"/>
        <a:ext cx="183563" cy="311723"/>
      </dsp:txXfrm>
    </dsp:sp>
    <dsp:sp modelId="{2040A1AA-0AF6-BE45-B1F5-7C668CDA41CA}">
      <dsp:nvSpPr>
        <dsp:cNvPr id="0" name=""/>
        <dsp:cNvSpPr/>
      </dsp:nvSpPr>
      <dsp:spPr>
        <a:xfrm>
          <a:off x="2714340" y="1072679"/>
          <a:ext cx="1528056" cy="15280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Sets a good example</a:t>
          </a:r>
        </a:p>
      </dsp:txBody>
      <dsp:txXfrm>
        <a:off x="2938119" y="1296458"/>
        <a:ext cx="1080498" cy="1080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393C2-389A-F348-AED4-9E780D2F8A64}">
      <dsp:nvSpPr>
        <dsp:cNvPr id="0" name=""/>
        <dsp:cNvSpPr/>
      </dsp:nvSpPr>
      <dsp:spPr>
        <a:xfrm>
          <a:off x="1679674" y="721050"/>
          <a:ext cx="1339810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23D38-0A83-F644-9D0F-FC781240EDB8}">
      <dsp:nvSpPr>
        <dsp:cNvPr id="0" name=""/>
        <dsp:cNvSpPr/>
      </dsp:nvSpPr>
      <dsp:spPr>
        <a:xfrm>
          <a:off x="3099873" y="608542"/>
          <a:ext cx="154078" cy="289399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03739-42C8-3041-81E8-684B5EB53CF1}">
      <dsp:nvSpPr>
        <dsp:cNvPr id="0" name=""/>
        <dsp:cNvSpPr/>
      </dsp:nvSpPr>
      <dsp:spPr>
        <a:xfrm>
          <a:off x="791111" y="0"/>
          <a:ext cx="1442172" cy="1442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64" tIns="55964" rIns="55964" bIns="5596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02312" y="211201"/>
        <a:ext cx="1019770" cy="1019770"/>
      </dsp:txXfrm>
    </dsp:sp>
    <dsp:sp modelId="{E6A4C709-4714-4448-8CFB-62FA1C216FD3}">
      <dsp:nvSpPr>
        <dsp:cNvPr id="0" name=""/>
        <dsp:cNvSpPr/>
      </dsp:nvSpPr>
      <dsp:spPr>
        <a:xfrm>
          <a:off x="4911" y="1607772"/>
          <a:ext cx="3014573" cy="184463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3" tIns="165100" rIns="237793" bIns="1651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Say it right away</a:t>
          </a:r>
        </a:p>
      </dsp:txBody>
      <dsp:txXfrm>
        <a:off x="4911" y="1976699"/>
        <a:ext cx="3014573" cy="1475707"/>
      </dsp:txXfrm>
    </dsp:sp>
    <dsp:sp modelId="{A2CEE4D7-47C1-0841-9F66-39EA6CB5519D}">
      <dsp:nvSpPr>
        <dsp:cNvPr id="0" name=""/>
        <dsp:cNvSpPr/>
      </dsp:nvSpPr>
      <dsp:spPr>
        <a:xfrm>
          <a:off x="3354437" y="721050"/>
          <a:ext cx="3014573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83247-232D-FD46-9349-FBA0EB0DD1F8}">
      <dsp:nvSpPr>
        <dsp:cNvPr id="0" name=""/>
        <dsp:cNvSpPr/>
      </dsp:nvSpPr>
      <dsp:spPr>
        <a:xfrm>
          <a:off x="6449398" y="608542"/>
          <a:ext cx="154078" cy="289399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B6FF-DCCD-9B42-859D-B067F6C7C472}">
      <dsp:nvSpPr>
        <dsp:cNvPr id="0" name=""/>
        <dsp:cNvSpPr/>
      </dsp:nvSpPr>
      <dsp:spPr>
        <a:xfrm>
          <a:off x="4140637" y="0"/>
          <a:ext cx="1442172" cy="1442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64" tIns="55964" rIns="55964" bIns="5596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351838" y="211201"/>
        <a:ext cx="1019770" cy="1019770"/>
      </dsp:txXfrm>
    </dsp:sp>
    <dsp:sp modelId="{7C4CF378-C4CC-214A-A70E-C196C2536CBC}">
      <dsp:nvSpPr>
        <dsp:cNvPr id="0" name=""/>
        <dsp:cNvSpPr/>
      </dsp:nvSpPr>
      <dsp:spPr>
        <a:xfrm>
          <a:off x="3354437" y="1607772"/>
          <a:ext cx="3014573" cy="184463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3" tIns="165100" rIns="237793" bIns="1651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Tie it clearly to a behavior or behavior pattern</a:t>
          </a:r>
        </a:p>
      </dsp:txBody>
      <dsp:txXfrm>
        <a:off x="3354437" y="1976699"/>
        <a:ext cx="3014573" cy="1475707"/>
      </dsp:txXfrm>
    </dsp:sp>
    <dsp:sp modelId="{26643344-9084-D24B-BC8F-B04296EC2EF0}">
      <dsp:nvSpPr>
        <dsp:cNvPr id="0" name=""/>
        <dsp:cNvSpPr/>
      </dsp:nvSpPr>
      <dsp:spPr>
        <a:xfrm>
          <a:off x="6703962" y="721050"/>
          <a:ext cx="1507286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14009-FCE2-9641-A16E-C1FAA00B9F6A}">
      <dsp:nvSpPr>
        <dsp:cNvPr id="0" name=""/>
        <dsp:cNvSpPr/>
      </dsp:nvSpPr>
      <dsp:spPr>
        <a:xfrm>
          <a:off x="7490163" y="0"/>
          <a:ext cx="1442172" cy="1442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64" tIns="55964" rIns="55964" bIns="5596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7701364" y="211201"/>
        <a:ext cx="1019770" cy="1019770"/>
      </dsp:txXfrm>
    </dsp:sp>
    <dsp:sp modelId="{DA6CB7EF-1918-7448-BD3D-1A47B1B1C081}">
      <dsp:nvSpPr>
        <dsp:cNvPr id="0" name=""/>
        <dsp:cNvSpPr/>
      </dsp:nvSpPr>
      <dsp:spPr>
        <a:xfrm>
          <a:off x="6703962" y="1607772"/>
          <a:ext cx="3014573" cy="184463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3" tIns="165100" rIns="237793" bIns="1651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Praise in public</a:t>
          </a:r>
        </a:p>
      </dsp:txBody>
      <dsp:txXfrm>
        <a:off x="6703962" y="1976699"/>
        <a:ext cx="3014573" cy="1475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329D1-D54A-4945-81CC-F2BA2C399CB8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45878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709173"/>
            <a:ext cx="5486400" cy="48215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9A8D-7339-7A4C-9E8B-5ACB5C44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u="sng" kern="1200" dirty="0">
                <a:solidFill>
                  <a:schemeClr val="tx1"/>
                </a:solidFill>
                <a:effectLst/>
              </a:rPr>
              <a:t>Module 3: Instructions for Trainers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</a:rPr>
              <a:t>The main topic of this module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module focuses on the use of affirmations as part of the communication process.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</a:rPr>
              <a:t>What you want people to be able to do at the end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how affirmations help improve performance and readiness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Demonstrate in a brief interview the ability to summarize a person’s strengths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Demonstrate in a brief interview the ability to affirm positive efforts and progress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Needed material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Distribute copies of the PowerPoint slides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Distribute copies of “Characteristics of Effective Changers” handout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Training tips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sure you read and are familiar with the material.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 material slowly. Give people time to absorb and ask questions.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Model what you are training. When you introduce a skill, give an example of that skill, or better yet demonstrate that skill.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primarily open questions to elicit people’s ideas about the material. This eliciting process is an important part of discovery.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sure to reflect back what people are saying. This repetition is important in learning.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Ideally, the trainer should talk less than half the time. If you are the only one talking, people are probably not learning very much.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TLaL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 skills-based training. It’s very important that people are seeing you demonstrate the skills, have the opportunity to practice those skills, and are able to debrief on the experience.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089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next slide, the NCO uses a scaled question (On a scale from 1-10) to ask about progress towards promotion.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Ask trainees to notice how a scaled question helps a Soldier to review progress and organize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1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exercise provides an opportunity to interview another person about a list of their character strengths.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Explain that the goal of this exercise is to find out what strengths people think they have. 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Unlike the open question and reflection ratios (OQ&gt;CQ and R&gt;Q) there is no special ratio for affirmations. Just a few affirmations will go a long way.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Distribute the “Characteristics of Effective Changers” handout.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Ask people to circle five strengths on the sheet that describe them.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Demonstrate the activity. After people have circled their five strengths, conduct an interview with a volunteer about their list of strengths. Write their list on a board or flipchart so everyone can see it. Follow the instructions on the slide.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finished with the demonstration, give instructions for the exercise: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Find a partner.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 person should interview the other about their strengths: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Ask the person to describe what they meant by that strength.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Ask the person to give an example of a time they exhibited that strength.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Look for ways that words might cluster together, to form an overall picture.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5 minutes, summarize the main points of the interview.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Set a 5 minute timer. Give people a 30 second warning before switching roles.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7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Participants should have this handout.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ct val="110000"/>
              </a:lnSpc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What’s one thing the interviewer said that was helpful to the speaker?</a:t>
            </a:r>
          </a:p>
          <a:p>
            <a:pPr marL="171450" indent="-171450" algn="l">
              <a:lnSpc>
                <a:spcPct val="110000"/>
              </a:lnSpc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Why is a strength-based approach important in improving performance and readiness? Examples might include:</a:t>
            </a:r>
          </a:p>
          <a:p>
            <a:pPr marL="628650" lvl="1" indent="-171450" algn="l">
              <a:lnSpc>
                <a:spcPct val="110000"/>
              </a:lnSpc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Unit cohesion; help improve confidence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46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Reflect what people are saying.</a:t>
            </a:r>
          </a:p>
          <a:p>
            <a:pPr marL="171450" lvl="0" indent="-171450" algn="l">
              <a:lnSpc>
                <a:spcPct val="110000"/>
              </a:lnSpc>
              <a:spcBef>
                <a:spcPts val="468"/>
              </a:spcBef>
              <a:buFont typeface="Arial" panose="020B0604020202020204" pitchFamily="34" charset="0"/>
              <a:buChar char="•"/>
            </a:pP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exercise provides an opportunity to interview another person, with a focus on affirmations as a listening strategy.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Explain that the goal of this exercise is to conduct an interview while emphasizing strengths. 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Unlike the open question and reflection ratios (OQ&gt;CQ and R&gt;Q) there is no special ratio for affirmations. Just a few affirmations will go a long way.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instructions for the exercise: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Form a group of three people: a speaker, an interviewer, and a recorder. (Ideally, the groups should be different than the previous exercises.)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speaker should think about a behavior he/she is interested in changing (losing weight, drinking water, quitting smoking, better sleep, etc.).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interviewer should spend 5 minutes interviewing the speaker about their thoughts and ideas about that behavior. </a:t>
            </a:r>
            <a:r>
              <a:rPr lang="en-US" sz="1400" u="sng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Try to include at least 2-3 affirmations that are specific to the person.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The recorder should keep track of the number of reflections, open questions closed questions and affirmations used by the interviewer.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At the end of 5 minutes, ask people to quickly debrief on the exercise and switch roles. (This exercise will be repeated three times so each person can play every role.)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Set a 5 minute timer. Give people a 30 second warning before switching roles.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/>
              <a:t>Ask: </a:t>
            </a:r>
            <a:r>
              <a:rPr lang="en-US" sz="1400" b="1" i="1" dirty="0"/>
              <a:t>What’s one thing the interviewer said that was helpful to the speaker? </a:t>
            </a:r>
            <a:r>
              <a:rPr lang="en-US" sz="1400" b="0" i="0" u="none" dirty="0"/>
              <a:t>Answers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u="none" dirty="0"/>
              <a:t>They called attention to my strengths; tried to build me up; made me the expert.</a:t>
            </a:r>
            <a:endParaRPr lang="en-US" sz="14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Why are affirmations important in improving readiness? </a:t>
            </a:r>
            <a:r>
              <a:rPr lang="en-US" sz="1400" b="0" i="0" dirty="0"/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i="0" dirty="0"/>
              <a:t>Focuses on strengths; helps people not to get discouraged (sees difficulties as fixable); points out things they can do (as opposed to what they can’t do)</a:t>
            </a:r>
            <a:endParaRPr lang="en-US" sz="14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dirty="0"/>
              <a:t>Reflect what people are saying.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7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Give people 2 minutes to write down something they learned in this module.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(They may want to flip through the material.)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What’s one thing you learned in this module that stands out?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Reflect the answers people give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8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video is a commercial about the use of piano keys to encourage people to use the stairs.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Play the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Engaged leaders notice examples of strength and character in their subordinates. They try to draw out the best in people.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 an example of a time where a leader said something that meant a great deal to you?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complemented my work; said I would be a good leader some day; noticed when I went above-and-beyond.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/>
              <a:t>Reflect what people are saying.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 leaders go out of their way to call attention to positive progress or evidence of strength and competence.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7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Engaged leadership assumes a good working relationship, and frequent conversations around goals and priorities.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“Disciplined initiative” will only happen if positive behaviors are reinforced. If only negative behaviors are identified, it creates a risk-adverse culture where people put in only the minimum amount of effort.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 an example of a time you felt your work was not recognized? How did that make you feel?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/>
              <a:t>Reflect what people are saying.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i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6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 the “Basic Affirmation” column.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basic affirmation calls attention to something a Soldier has done well: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great work. The attention to detail is excellent.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You’re making great progress.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other examples of basic affirmations that point out something a person has done well?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 job; nice work; strong performance</a:t>
            </a:r>
            <a:endParaRPr lang="en-US" sz="1400" b="1" i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/>
              <a:t>Reflect what people are saying.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 the “Advanced Affirmation” column.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advanced affirmation calls attention to character traits (internal things about the person):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care a lot about your work product. I think you’ll do well as a sergeant.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have a lot of leadership qualities. It’s clear that people listen to you.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other examples of advanced affirmations that call attention to character strengths?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Shows a lot of courage; open to feedback; setting a good example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/>
              <a:t>Reflect what people are saying.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i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0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This slide shows different areas of character strength that could be used for advanced affirmations.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Ask: </a:t>
            </a:r>
            <a:r>
              <a:rPr lang="en-US" b="1" i="1" dirty="0"/>
              <a:t>Can you give me an example of a Soldier in your unit who has demonstrated one of these (motivated, takes initiative, etc.)?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/>
              <a:t>Ask: What were some of the specific behaviors that led to this conclusion (things you’ve noticed)?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dirty="0"/>
              <a:t>Reflect what people are saying.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9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next slide, the NCO uses reflective listening to demonstrate that he understands a Soldier’s frustration with a field exercise.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Ask trainees to notice what kinds of reflections and questions the NCO is using in the conversation (and the Soldier’s response).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slide shows ways to make affirmations more meaningful to people.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might not be appropriate in every circumstance, but they can make affirmations more powerful if it’s done right away, with a clear tie-in to a behavior, and in front of other people.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Ask: </a:t>
            </a:r>
            <a:r>
              <a:rPr lang="en-US" b="1" i="1" dirty="0"/>
              <a:t>What’s the benefit of giving praise right away? Mentioning something specific? Praising in public? </a:t>
            </a:r>
            <a:r>
              <a:rPr lang="en-US" b="0" dirty="0"/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People will understand what specifically they did well; people will feel proud; others will see good behavior being rewarded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Reflect what people are saying.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6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1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91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-pQFcLI2a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FnG1IMfCm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B5813-D74F-BA47-B55B-D462494C5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en-US" sz="8800" dirty="0"/>
              <a:t>Listening and speaking with affirmations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953A29E2-82EE-D543-A340-F1D118214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Module 4</a:t>
            </a:r>
          </a:p>
        </p:txBody>
      </p:sp>
    </p:spTree>
    <p:extLst>
      <p:ext uri="{BB962C8B-B14F-4D97-AF65-F5344CB8AC3E}">
        <p14:creationId xmlns:p14="http://schemas.microsoft.com/office/powerpoint/2010/main" val="1217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C0F8-8BCE-4641-93C4-B1AD832A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Getting mileage out of affirmations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1A5DD6-6ABF-4669-9859-71236042B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53183"/>
              </p:ext>
            </p:extLst>
          </p:nvPr>
        </p:nvGraphicFramePr>
        <p:xfrm>
          <a:off x="1069975" y="642937"/>
          <a:ext cx="10058400" cy="345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710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B624-5BEE-4540-902E-468B5F97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407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Example:</a:t>
            </a:r>
            <a:br>
              <a:rPr lang="en-US" sz="5400" dirty="0"/>
            </a:br>
            <a:r>
              <a:rPr lang="en-US" sz="5400" dirty="0"/>
              <a:t>Effective use of </a:t>
            </a:r>
            <a:r>
              <a:rPr lang="en-US" sz="5400"/>
              <a:t>progress ruler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14DEA-C975-FD5D-33E2-93CFF50E3B56}"/>
              </a:ext>
            </a:extLst>
          </p:cNvPr>
          <p:cNvSpPr txBox="1"/>
          <p:nvPr/>
        </p:nvSpPr>
        <p:spPr>
          <a:xfrm>
            <a:off x="3048000" y="42044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https://youtu.be/N-pQFcLI2as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26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FD5F-6AE3-7EA8-58B5-1D2D6339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28488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How did the NCO help the solider to review progress and organize plans?</a:t>
            </a:r>
          </a:p>
        </p:txBody>
      </p:sp>
    </p:spTree>
    <p:extLst>
      <p:ext uri="{BB962C8B-B14F-4D97-AF65-F5344CB8AC3E}">
        <p14:creationId xmlns:p14="http://schemas.microsoft.com/office/powerpoint/2010/main" val="265330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30513-4672-3C41-9F13-248D13F5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</a:rPr>
              <a:t>Strengths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1E3D-4165-EC4F-95C2-486FA2FC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176981"/>
            <a:ext cx="6318751" cy="66810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Circle five strengths on the sheet that apply to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a partner.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One person should interview the other about their strengths: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Ask the person to describe what they meant by that strength.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Ask the person to give an example of a time they exhibited that strength.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Look for ways that words might cluster together, to form an overall picture.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After 5 minutes, summarize the main points of the interview.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03" y="-338797"/>
            <a:ext cx="6550269" cy="8476819"/>
          </a:xfrm>
        </p:spPr>
      </p:pic>
    </p:spTree>
    <p:extLst>
      <p:ext uri="{BB962C8B-B14F-4D97-AF65-F5344CB8AC3E}">
        <p14:creationId xmlns:p14="http://schemas.microsoft.com/office/powerpoint/2010/main" val="173580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1080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cs typeface="Calibri" panose="020F0502020204030204" pitchFamily="34" charset="0"/>
              </a:rPr>
              <a:t>“Strengths Exercise” Debrief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71043" y="2574757"/>
            <a:ext cx="10049913" cy="39324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468"/>
              </a:spcBef>
              <a:buNone/>
            </a:pPr>
            <a:r>
              <a:rPr lang="en-US" sz="3600" i="1" dirty="0"/>
              <a:t>What’s one thing the interviewer said that was helpful to the speaker?</a:t>
            </a:r>
          </a:p>
          <a:p>
            <a:pPr marL="0" indent="0" algn="ctr">
              <a:lnSpc>
                <a:spcPct val="110000"/>
              </a:lnSpc>
              <a:spcBef>
                <a:spcPts val="468"/>
              </a:spcBef>
              <a:buNone/>
            </a:pPr>
            <a:r>
              <a:rPr lang="en-US" sz="3600" i="1" dirty="0">
                <a:latin typeface="Rockwell" panose="02060603020205020403" pitchFamily="18" charset="77"/>
                <a:cs typeface="Calibri" panose="020F0502020204030204" pitchFamily="34" charset="0"/>
              </a:rPr>
              <a:t>Why is a strength-based approach important in improving performance and readiness?</a:t>
            </a:r>
            <a:endParaRPr lang="en-US" sz="1800" i="1" dirty="0">
              <a:latin typeface="Rockwell" panose="02060603020205020403" pitchFamily="18" charset="77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9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5600" dirty="0">
                <a:solidFill>
                  <a:srgbClr val="FFFFFF"/>
                </a:solidFill>
                <a:cs typeface="Calibri" panose="020F0502020204030204" pitchFamily="34" charset="0"/>
              </a:rPr>
              <a:t>Affirmations Exercise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53780" y="643466"/>
            <a:ext cx="6318751" cy="6043414"/>
          </a:xfrm>
          <a:noFill/>
        </p:spPr>
        <p:txBody>
          <a:bodyPr anchor="ctr">
            <a:normAutofit/>
          </a:bodyPr>
          <a:lstStyle/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Form a group of three people: a speaker, an interviewer, and a recorder. 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The speaker should think about a behavior he/she is interested in changing (losing weight, drinking water, quitting smoking, better sleep, etc.).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The interviewer should spend 5 minutes interviewing the speaker about their thoughts and ideas about that behavior. </a:t>
            </a:r>
            <a:r>
              <a:rPr lang="en-US" sz="2400" u="sng" dirty="0">
                <a:latin typeface="Rockwell" panose="02060603020205020403" pitchFamily="18" charset="77"/>
                <a:cs typeface="Calibri" panose="020F0502020204030204" pitchFamily="34" charset="0"/>
              </a:rPr>
              <a:t>Try to use at least 2-3 affirmations that are specific to the person. 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The recorder should keep track of the number of reflections, open questions, closed questions, and affirmations used by the interviewer.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At the end of 5 minutes, switch roles.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68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9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1080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cs typeface="Calibri" panose="020F0502020204030204" pitchFamily="34" charset="0"/>
              </a:rPr>
              <a:t>“Affirmations” Debrief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71043" y="2574757"/>
            <a:ext cx="10049913" cy="39324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468"/>
              </a:spcBef>
              <a:buNone/>
            </a:pPr>
            <a:r>
              <a:rPr lang="en-US" sz="3600" i="1" dirty="0">
                <a:latin typeface="Rockwell" panose="02060603020205020403" pitchFamily="18" charset="77"/>
              </a:rPr>
              <a:t>What’s one thing the interviewer said that was helpful to the speaker?</a:t>
            </a:r>
          </a:p>
          <a:p>
            <a:pPr marL="0" indent="0" algn="ctr">
              <a:lnSpc>
                <a:spcPct val="110000"/>
              </a:lnSpc>
              <a:spcBef>
                <a:spcPts val="468"/>
              </a:spcBef>
              <a:buNone/>
            </a:pPr>
            <a:r>
              <a:rPr lang="en-US" sz="3600" i="1" dirty="0">
                <a:latin typeface="Rockwell" panose="02060603020205020403" pitchFamily="18" charset="77"/>
                <a:cs typeface="Calibri" panose="020F0502020204030204" pitchFamily="34" charset="0"/>
              </a:rPr>
              <a:t>How could you use an activity like this?</a:t>
            </a:r>
            <a:endParaRPr lang="en-US" sz="1800" i="1" dirty="0">
              <a:latin typeface="Rockwell" panose="02060603020205020403" pitchFamily="18" charset="77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0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524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cs typeface="Calibri" panose="020F0502020204030204" pitchFamily="34" charset="0"/>
              </a:rPr>
              <a:t>Module 4 Debrief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71043" y="3017520"/>
            <a:ext cx="10049913" cy="34896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468"/>
              </a:spcBef>
              <a:buNone/>
            </a:pPr>
            <a:r>
              <a:rPr lang="en-US" sz="3600" i="1" dirty="0">
                <a:latin typeface="Rockwell" panose="02060603020205020403" pitchFamily="18" charset="77"/>
                <a:cs typeface="Calibri" panose="020F0502020204030204" pitchFamily="34" charset="0"/>
              </a:rPr>
              <a:t>Write down one thing you learned in this module that stands out</a:t>
            </a: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8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52F4-5D96-8148-9E07-8F3A3344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ano staircase commercial" descr="piano staircase commercial">
            <a:hlinkClick r:id="" action="ppaction://media"/>
            <a:extLst>
              <a:ext uri="{FF2B5EF4-FFF2-40B4-BE49-F238E27FC236}">
                <a16:creationId xmlns:a16="http://schemas.microsoft.com/office/drawing/2014/main" id="{8777C92E-02A5-F347-9FDC-0839A351D33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987" y="68325"/>
            <a:ext cx="11751848" cy="6610253"/>
          </a:xfrm>
        </p:spPr>
      </p:pic>
    </p:spTree>
    <p:extLst>
      <p:ext uri="{BB962C8B-B14F-4D97-AF65-F5344CB8AC3E}">
        <p14:creationId xmlns:p14="http://schemas.microsoft.com/office/powerpoint/2010/main" val="21041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B624-5BEE-4540-902E-468B5F97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4075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What’s an example of a time where a leader said something to you that meant a great deal?</a:t>
            </a:r>
          </a:p>
        </p:txBody>
      </p:sp>
    </p:spTree>
    <p:extLst>
      <p:ext uri="{BB962C8B-B14F-4D97-AF65-F5344CB8AC3E}">
        <p14:creationId xmlns:p14="http://schemas.microsoft.com/office/powerpoint/2010/main" val="349485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345" y="2476500"/>
            <a:ext cx="9892146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cs typeface="Calibri" panose="020F0502020204030204" pitchFamily="34" charset="0"/>
              </a:rPr>
              <a:t>Affirm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sz="3200" i="1" dirty="0">
                <a:solidFill>
                  <a:schemeClr val="accent1"/>
                </a:solidFill>
                <a:cs typeface="Calibri" panose="020F0502020204030204" pitchFamily="34" charset="0"/>
              </a:rPr>
              <a:t>recognize positive efforts/qualities; makes change more Likely</a:t>
            </a:r>
          </a:p>
        </p:txBody>
      </p:sp>
      <p:sp>
        <p:nvSpPr>
          <p:cNvPr id="1835013" name="AutoShape 5"/>
          <p:cNvSpPr>
            <a:spLocks noChangeArrowheads="1"/>
          </p:cNvSpPr>
          <p:nvPr/>
        </p:nvSpPr>
        <p:spPr bwMode="auto">
          <a:xfrm>
            <a:off x="6900979" y="381000"/>
            <a:ext cx="3886200" cy="1752600"/>
          </a:xfrm>
          <a:prstGeom prst="wedgeRoundRectCallout">
            <a:avLst>
              <a:gd name="adj1" fmla="val -45713"/>
              <a:gd name="adj2" fmla="val 70019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You’ve thought a lot about this.</a:t>
            </a:r>
          </a:p>
        </p:txBody>
      </p:sp>
      <p:sp>
        <p:nvSpPr>
          <p:cNvPr id="1835017" name="AutoShape 9"/>
          <p:cNvSpPr>
            <a:spLocks noChangeArrowheads="1"/>
          </p:cNvSpPr>
          <p:nvPr/>
        </p:nvSpPr>
        <p:spPr bwMode="auto">
          <a:xfrm>
            <a:off x="1365740" y="381000"/>
            <a:ext cx="3581400" cy="1752600"/>
          </a:xfrm>
          <a:prstGeom prst="wedgeRoundRectCallout">
            <a:avLst>
              <a:gd name="adj1" fmla="val 47208"/>
              <a:gd name="adj2" fmla="val 70741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That’s great. That should work for you.</a:t>
            </a:r>
          </a:p>
        </p:txBody>
      </p:sp>
      <p:sp>
        <p:nvSpPr>
          <p:cNvPr id="1835018" name="AutoShape 10"/>
          <p:cNvSpPr>
            <a:spLocks noChangeArrowheads="1"/>
          </p:cNvSpPr>
          <p:nvPr/>
        </p:nvSpPr>
        <p:spPr bwMode="auto">
          <a:xfrm>
            <a:off x="7053379" y="4572000"/>
            <a:ext cx="3733800" cy="1905000"/>
          </a:xfrm>
          <a:prstGeom prst="wedgeRoundRectCallout">
            <a:avLst>
              <a:gd name="adj1" fmla="val -49958"/>
              <a:gd name="adj2" fmla="val -6958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That was really smart to notice that.</a:t>
            </a:r>
          </a:p>
        </p:txBody>
      </p:sp>
      <p:sp>
        <p:nvSpPr>
          <p:cNvPr id="1835019" name="AutoShape 11"/>
          <p:cNvSpPr>
            <a:spLocks noChangeArrowheads="1"/>
          </p:cNvSpPr>
          <p:nvPr/>
        </p:nvSpPr>
        <p:spPr bwMode="auto">
          <a:xfrm>
            <a:off x="1289540" y="4724400"/>
            <a:ext cx="3886200" cy="1752600"/>
          </a:xfrm>
          <a:prstGeom prst="wedgeRoundRectCallout">
            <a:avLst>
              <a:gd name="adj1" fmla="val 45139"/>
              <a:gd name="adj2" fmla="val -78532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This is really great effort. </a:t>
            </a:r>
          </a:p>
        </p:txBody>
      </p:sp>
    </p:spTree>
    <p:extLst>
      <p:ext uri="{BB962C8B-B14F-4D97-AF65-F5344CB8AC3E}">
        <p14:creationId xmlns:p14="http://schemas.microsoft.com/office/powerpoint/2010/main" val="74899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7981250-875F-5346-BCDC-61FC0D22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/>
              <a:t>Without Affirmations…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1EB4879-DBA5-594C-B7A7-6BDC2D4C1921}"/>
              </a:ext>
            </a:extLst>
          </p:cNvPr>
          <p:cNvGraphicFramePr/>
          <p:nvPr/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13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CCB56C-9EA0-EA4E-A744-3750E43E9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161585"/>
            <a:ext cx="9067800" cy="1530055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kinds of affirmations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97B829-6E2A-B643-9108-91D83C398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38759"/>
              </p:ext>
            </p:extLst>
          </p:nvPr>
        </p:nvGraphicFramePr>
        <p:xfrm>
          <a:off x="777240" y="1752277"/>
          <a:ext cx="4387875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7875">
                  <a:extLst>
                    <a:ext uri="{9D8B030D-6E8A-4147-A177-3AD203B41FA5}">
                      <a16:colId xmlns:a16="http://schemas.microsoft.com/office/drawing/2014/main" val="3987480148"/>
                    </a:ext>
                  </a:extLst>
                </a:gridCol>
              </a:tblGrid>
              <a:tr h="1201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Basic Affirmation</a:t>
                      </a:r>
                    </a:p>
                    <a:p>
                      <a:pPr algn="ctr"/>
                      <a:r>
                        <a:rPr lang="en-US" sz="2800" i="1" dirty="0"/>
                        <a:t>(Things They’ve Done)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50463"/>
                  </a:ext>
                </a:extLst>
              </a:tr>
              <a:tr h="32481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This is great 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You’re making excellent progress.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Things are much improved.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Thanks for your honesty 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38667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3620F81B-5035-B84E-9D5C-535536A5E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57870"/>
              </p:ext>
            </p:extLst>
          </p:nvPr>
        </p:nvGraphicFramePr>
        <p:xfrm>
          <a:off x="6936805" y="1752277"/>
          <a:ext cx="4387875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7875">
                  <a:extLst>
                    <a:ext uri="{9D8B030D-6E8A-4147-A177-3AD203B41FA5}">
                      <a16:colId xmlns:a16="http://schemas.microsoft.com/office/drawing/2014/main" val="3987480148"/>
                    </a:ext>
                  </a:extLst>
                </a:gridCol>
              </a:tblGrid>
              <a:tr h="12396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Advanced Affirmation</a:t>
                      </a:r>
                    </a:p>
                    <a:p>
                      <a:pPr algn="ctr"/>
                      <a:r>
                        <a:rPr lang="en-US" sz="2800" i="1" dirty="0"/>
                        <a:t>(Their Character)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50463"/>
                  </a:ext>
                </a:extLst>
              </a:tr>
              <a:tr h="32104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You care a lot about your work product.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You have a lot of leadership qualities. People listen to you.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That’s a really smart observation.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38667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76B93CC-8EBB-8446-8A6D-0D6E282F1AB3}"/>
              </a:ext>
            </a:extLst>
          </p:cNvPr>
          <p:cNvGrpSpPr/>
          <p:nvPr/>
        </p:nvGrpSpPr>
        <p:grpSpPr>
          <a:xfrm>
            <a:off x="5438076" y="2844196"/>
            <a:ext cx="1419924" cy="2002123"/>
            <a:chOff x="2355850" y="2444570"/>
            <a:chExt cx="452659" cy="529526"/>
          </a:xfrm>
          <a:solidFill>
            <a:srgbClr val="C00000"/>
          </a:solidFill>
        </p:grpSpPr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4D11F306-5ACF-414B-8424-218261B7A9C6}"/>
                </a:ext>
              </a:extLst>
            </p:cNvPr>
            <p:cNvSpPr/>
            <p:nvPr/>
          </p:nvSpPr>
          <p:spPr>
            <a:xfrm>
              <a:off x="2355850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ight Arrow 4">
              <a:extLst>
                <a:ext uri="{FF2B5EF4-FFF2-40B4-BE49-F238E27FC236}">
                  <a16:creationId xmlns:a16="http://schemas.microsoft.com/office/drawing/2014/main" id="{D245DAAC-2DBC-4948-BB86-8DC56E885CED}"/>
                </a:ext>
              </a:extLst>
            </p:cNvPr>
            <p:cNvSpPr txBox="1"/>
            <p:nvPr/>
          </p:nvSpPr>
          <p:spPr>
            <a:xfrm>
              <a:off x="2355850" y="2550475"/>
              <a:ext cx="316861" cy="317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04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2CEA7F-5FFA-6241-BCE2-3C8230AB9C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4722" y="522514"/>
          <a:ext cx="10662556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41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B624-5BEE-4540-902E-468B5F97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407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Example:</a:t>
            </a:r>
            <a:br>
              <a:rPr lang="en-US" sz="5400" dirty="0"/>
            </a:br>
            <a:r>
              <a:rPr lang="en-US" sz="5400" dirty="0"/>
              <a:t>Effective use of Affirmations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392BE-9EAD-2FC9-C394-F80FB625AF47}"/>
              </a:ext>
            </a:extLst>
          </p:cNvPr>
          <p:cNvSpPr txBox="1"/>
          <p:nvPr/>
        </p:nvSpPr>
        <p:spPr>
          <a:xfrm>
            <a:off x="3048000" y="41231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https://youtu.be/XFnG1IMfCmc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3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FD5F-6AE3-7EA8-58B5-1D2D6339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28488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How did the NCO demonstrate he understood the soldier’s position?</a:t>
            </a:r>
          </a:p>
        </p:txBody>
      </p:sp>
    </p:spTree>
    <p:extLst>
      <p:ext uri="{BB962C8B-B14F-4D97-AF65-F5344CB8AC3E}">
        <p14:creationId xmlns:p14="http://schemas.microsoft.com/office/powerpoint/2010/main" val="2907057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6846</TotalTime>
  <Words>2055</Words>
  <Application>Microsoft Macintosh PowerPoint</Application>
  <PresentationFormat>Widescreen</PresentationFormat>
  <Paragraphs>178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Listening and speaking with affirmations</vt:lpstr>
      <vt:lpstr>PowerPoint Presentation</vt:lpstr>
      <vt:lpstr>What’s an example of a time where a leader said something to you that meant a great deal?</vt:lpstr>
      <vt:lpstr>Affirm recognize positive efforts/qualities; makes change more Likely</vt:lpstr>
      <vt:lpstr>Without Affirmations…</vt:lpstr>
      <vt:lpstr>kinds of affirmations</vt:lpstr>
      <vt:lpstr>PowerPoint Presentation</vt:lpstr>
      <vt:lpstr>Example: Effective use of Affirmations</vt:lpstr>
      <vt:lpstr>How did the NCO demonstrate he understood the soldier’s position?</vt:lpstr>
      <vt:lpstr>Getting mileage out of affirmations</vt:lpstr>
      <vt:lpstr>Example: Effective use of progress ruler</vt:lpstr>
      <vt:lpstr>How did the NCO help the solider to review progress and organize plans?</vt:lpstr>
      <vt:lpstr>Strengths Exercise</vt:lpstr>
      <vt:lpstr>PowerPoint Presentation</vt:lpstr>
      <vt:lpstr>“Strengths Exercise” Debrief</vt:lpstr>
      <vt:lpstr>Affirmations Exercise</vt:lpstr>
      <vt:lpstr>“Affirmations” Debrief</vt:lpstr>
      <vt:lpstr>Module 4 Debrief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like a leader</dc:title>
  <dc:creator>Walters, Scott</dc:creator>
  <cp:lastModifiedBy>Marxman, Macy M CTR USARMY CAC (USA)</cp:lastModifiedBy>
  <cp:revision>136</cp:revision>
  <dcterms:created xsi:type="dcterms:W3CDTF">2020-02-16T17:58:28Z</dcterms:created>
  <dcterms:modified xsi:type="dcterms:W3CDTF">2024-07-15T17:38:03Z</dcterms:modified>
</cp:coreProperties>
</file>